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</a:rPr>
            <a:t>Environment</a:t>
          </a:r>
          <a:endParaRPr lang="en-US" sz="2300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 dirty="0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3E9CE8-CF2A-4A35-847F-F0A3C22FB728}">
      <dgm:prSet phldrT="[Text]" phldr="1"/>
      <dgm:spPr/>
      <dgm:t>
        <a:bodyPr/>
        <a:lstStyle/>
        <a:p>
          <a:endParaRPr lang="en-US"/>
        </a:p>
      </dgm:t>
    </dgm:pt>
    <dgm:pt modelId="{9DFE0EC1-34DC-4BA9-B82A-39CA4AB6EF37}" type="parTrans" cxnId="{CA72C562-CA1B-4B43-96C3-0C9E926D6F04}">
      <dgm:prSet/>
      <dgm:spPr/>
      <dgm:t>
        <a:bodyPr/>
        <a:lstStyle/>
        <a:p>
          <a:endParaRPr lang="en-US"/>
        </a:p>
      </dgm:t>
    </dgm:pt>
    <dgm:pt modelId="{7F463E72-92EE-41EF-B3B9-4BAC291896E0}" type="sibTrans" cxnId="{CA72C562-CA1B-4B43-96C3-0C9E926D6F0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6A152AC-72EB-48A0-A30A-C453773710CA}">
      <dgm:prSet/>
      <dgm:spPr/>
      <dgm:t>
        <a:bodyPr/>
        <a:lstStyle/>
        <a:p>
          <a:endParaRPr lang="en-US"/>
        </a:p>
      </dgm:t>
    </dgm:pt>
    <dgm:pt modelId="{97D88E08-B330-4AAE-A010-E8AFFA3FEF61}" type="parTrans" cxnId="{17268132-A501-4AAC-9A28-D4F94874DB43}">
      <dgm:prSet/>
      <dgm:spPr/>
      <dgm:t>
        <a:bodyPr/>
        <a:lstStyle/>
        <a:p>
          <a:endParaRPr lang="en-US"/>
        </a:p>
      </dgm:t>
    </dgm:pt>
    <dgm:pt modelId="{00FD0FE4-32D4-4203-B9CD-7B297559F427}" type="sibTrans" cxnId="{17268132-A501-4AAC-9A28-D4F94874DB4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4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ScaleX="188900" custScaleY="153893" custLinFactNeighborX="-3865" custLinFactNeighborY="63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B34C7-1D99-45B8-B58B-B4BCD3E68A3A}" type="pres">
      <dgm:prSet presAssocID="{00FD0FE4-32D4-4203-B9CD-7B297559F427}" presName="picture_2" presStyleCnt="0"/>
      <dgm:spPr/>
    </dgm:pt>
    <dgm:pt modelId="{EB7BFFA1-D2BB-4660-9BEB-812D414C080F}" type="pres">
      <dgm:prSet presAssocID="{00FD0FE4-32D4-4203-B9CD-7B297559F427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2D87F9F4-6A8E-4D0C-B5F9-2C5E8C115BB6}" type="pres">
      <dgm:prSet presAssocID="{B6A152AC-72EB-48A0-A30A-C453773710CA}" presName="line_2" presStyleLbl="parChTrans1D1" presStyleIdx="0" presStyleCnt="3"/>
      <dgm:spPr/>
    </dgm:pt>
    <dgm:pt modelId="{8D9116B8-FB0E-4F22-BA23-BB02F566B83C}" type="pres">
      <dgm:prSet presAssocID="{B6A152AC-72EB-48A0-A30A-C453773710CA}" presName="textparent_2" presStyleLbl="node1" presStyleIdx="0" presStyleCnt="0"/>
      <dgm:spPr/>
    </dgm:pt>
    <dgm:pt modelId="{026D53AE-A1FD-47DE-A160-0750354F5DB6}" type="pres">
      <dgm:prSet presAssocID="{B6A152AC-72EB-48A0-A30A-C453773710CA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3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8385A-4DC4-4686-9098-BD5AA0AD7479}" type="pres">
      <dgm:prSet presAssocID="{7F463E72-92EE-41EF-B3B9-4BAC291896E0}" presName="picture_4" presStyleCnt="0"/>
      <dgm:spPr/>
    </dgm:pt>
    <dgm:pt modelId="{1316DF12-97B7-4861-B69C-4366EB4DCF88}" type="pres">
      <dgm:prSet presAssocID="{7F463E72-92EE-41EF-B3B9-4BAC291896E0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81D5D1AA-DFA1-4FA1-83F7-791B095C9940}" type="pres">
      <dgm:prSet presAssocID="{673E9CE8-CF2A-4A35-847F-F0A3C22FB728}" presName="line_4" presStyleLbl="parChTrans1D1" presStyleIdx="2" presStyleCnt="3"/>
      <dgm:spPr/>
    </dgm:pt>
    <dgm:pt modelId="{74755C19-E6EA-4761-8ACD-4FC5F4C82FD6}" type="pres">
      <dgm:prSet presAssocID="{673E9CE8-CF2A-4A35-847F-F0A3C22FB728}" presName="textparent_4" presStyleLbl="node1" presStyleIdx="0" presStyleCnt="0"/>
      <dgm:spPr/>
    </dgm:pt>
    <dgm:pt modelId="{2D3711F3-3265-4495-99D9-F46D42216CE5}" type="pres">
      <dgm:prSet presAssocID="{673E9CE8-CF2A-4A35-847F-F0A3C22FB728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47BF2-59BB-4249-ABC9-4C9DBEB278E0}" type="presOf" srcId="{F43D0A97-9A95-46F8-8564-082E9F0546C8}" destId="{B7871CA1-FC24-42BC-A70F-44A5D62C8E6F}" srcOrd="0" destOrd="0" presId="urn:microsoft.com/office/officeart/2008/layout/CircularPictureCallout"/>
    <dgm:cxn modelId="{CA72C562-CA1B-4B43-96C3-0C9E926D6F04}" srcId="{C4C53234-3213-4368-88A9-930EFEF91980}" destId="{673E9CE8-CF2A-4A35-847F-F0A3C22FB728}" srcOrd="3" destOrd="0" parTransId="{9DFE0EC1-34DC-4BA9-B82A-39CA4AB6EF37}" sibTransId="{7F463E72-92EE-41EF-B3B9-4BAC291896E0}"/>
    <dgm:cxn modelId="{9F177584-9B62-4E7E-A93E-DA96E32B4C83}" type="presOf" srcId="{AE275C5B-AC70-4207-91EF-755936294302}" destId="{C816E364-B771-48D9-B2C9-859663A9D561}" srcOrd="0" destOrd="0" presId="urn:microsoft.com/office/officeart/2008/layout/CircularPictureCallout"/>
    <dgm:cxn modelId="{82ACFF0D-DA25-42A8-AA5F-8F16D7085DB8}" type="presOf" srcId="{7F463E72-92EE-41EF-B3B9-4BAC291896E0}" destId="{1316DF12-97B7-4861-B69C-4366EB4DCF88}" srcOrd="0" destOrd="0" presId="urn:microsoft.com/office/officeart/2008/layout/CircularPictureCallout"/>
    <dgm:cxn modelId="{D8A0546B-E1C0-486F-9F8A-6F5186CF0F60}" type="presOf" srcId="{673E9CE8-CF2A-4A35-847F-F0A3C22FB728}" destId="{2D3711F3-3265-4495-99D9-F46D42216CE5}" srcOrd="0" destOrd="0" presId="urn:microsoft.com/office/officeart/2008/layout/CircularPictureCallout"/>
    <dgm:cxn modelId="{FE96E287-9413-4792-B283-723285973F44}" type="presOf" srcId="{B6A152AC-72EB-48A0-A30A-C453773710CA}" destId="{026D53AE-A1FD-47DE-A160-0750354F5DB6}" srcOrd="0" destOrd="0" presId="urn:microsoft.com/office/officeart/2008/layout/CircularPictureCallout"/>
    <dgm:cxn modelId="{17268132-A501-4AAC-9A28-D4F94874DB43}" srcId="{C4C53234-3213-4368-88A9-930EFEF91980}" destId="{B6A152AC-72EB-48A0-A30A-C453773710CA}" srcOrd="1" destOrd="0" parTransId="{97D88E08-B330-4AAE-A010-E8AFFA3FEF61}" sibTransId="{00FD0FE4-32D4-4203-B9CD-7B297559F427}"/>
    <dgm:cxn modelId="{8CC261A9-A395-46B8-B429-525E3302B853}" type="presOf" srcId="{CA45F54F-D211-4917-A20F-D5793168AB49}" destId="{D9F18C37-13F1-4897-BD78-B2D73C9CEC35}" srcOrd="0" destOrd="0" presId="urn:microsoft.com/office/officeart/2008/layout/CircularPictureCallout"/>
    <dgm:cxn modelId="{4B4D960B-8D1F-4735-82CF-72329878B8C3}" type="presOf" srcId="{1DDEE0F4-85B9-4C67-B163-9BDC9367848B}" destId="{102B0FEB-2C79-4C0B-A880-F173FA41F8E2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2B867044-D4A9-4D48-B3CF-26E0CEF4FA9D}" type="presOf" srcId="{C4C53234-3213-4368-88A9-930EFEF91980}" destId="{5C4EE896-9C72-4607-BD3E-8C0048BE7FC8}" srcOrd="0" destOrd="0" presId="urn:microsoft.com/office/officeart/2008/layout/CircularPictureCallout"/>
    <dgm:cxn modelId="{8479A11C-3F72-4E6D-AABB-76A6E3EC2729}" type="presOf" srcId="{00FD0FE4-32D4-4203-B9CD-7B297559F427}" destId="{EB7BFFA1-D2BB-4660-9BEB-812D414C080F}" srcOrd="0" destOrd="0" presId="urn:microsoft.com/office/officeart/2008/layout/CircularPictureCallout"/>
    <dgm:cxn modelId="{E01530C0-9DDA-4644-B769-9FA1D89D1800}" type="presParOf" srcId="{5C4EE896-9C72-4607-BD3E-8C0048BE7FC8}" destId="{59407BF7-29C5-405C-975C-9D1A5EB655A3}" srcOrd="0" destOrd="0" presId="urn:microsoft.com/office/officeart/2008/layout/CircularPictureCallout"/>
    <dgm:cxn modelId="{EB3B6E88-18A7-4D0D-956B-BB87D65930E9}" type="presParOf" srcId="{59407BF7-29C5-405C-975C-9D1A5EB655A3}" destId="{19106FDC-772C-4972-9BEC-53BEFC1B24C6}" srcOrd="0" destOrd="0" presId="urn:microsoft.com/office/officeart/2008/layout/CircularPictureCallout"/>
    <dgm:cxn modelId="{F7B46231-63E5-428D-A79A-24D9C89FA313}" type="presParOf" srcId="{19106FDC-772C-4972-9BEC-53BEFC1B24C6}" destId="{102B0FEB-2C79-4C0B-A880-F173FA41F8E2}" srcOrd="0" destOrd="0" presId="urn:microsoft.com/office/officeart/2008/layout/CircularPictureCallout"/>
    <dgm:cxn modelId="{C3A23205-3FC5-4793-8F0A-B89314633C37}" type="presParOf" srcId="{59407BF7-29C5-405C-975C-9D1A5EB655A3}" destId="{C816E364-B771-48D9-B2C9-859663A9D561}" srcOrd="1" destOrd="0" presId="urn:microsoft.com/office/officeart/2008/layout/CircularPictureCallout"/>
    <dgm:cxn modelId="{DBC1FD2E-4E7A-4EED-9BD7-2CF0DC3E190E}" type="presParOf" srcId="{59407BF7-29C5-405C-975C-9D1A5EB655A3}" destId="{C3CB34C7-1D99-45B8-B58B-B4BCD3E68A3A}" srcOrd="2" destOrd="0" presId="urn:microsoft.com/office/officeart/2008/layout/CircularPictureCallout"/>
    <dgm:cxn modelId="{D0A1F253-97E2-4401-A0C4-F274CCB1ABF2}" type="presParOf" srcId="{C3CB34C7-1D99-45B8-B58B-B4BCD3E68A3A}" destId="{EB7BFFA1-D2BB-4660-9BEB-812D414C080F}" srcOrd="0" destOrd="0" presId="urn:microsoft.com/office/officeart/2008/layout/CircularPictureCallout"/>
    <dgm:cxn modelId="{6BBCACB0-9D44-4EA0-B76E-ED3015C5D455}" type="presParOf" srcId="{59407BF7-29C5-405C-975C-9D1A5EB655A3}" destId="{2D87F9F4-6A8E-4D0C-B5F9-2C5E8C115BB6}" srcOrd="3" destOrd="0" presId="urn:microsoft.com/office/officeart/2008/layout/CircularPictureCallout"/>
    <dgm:cxn modelId="{CFCC1E3C-3FF4-4BA2-AC65-04C9BE9D9156}" type="presParOf" srcId="{59407BF7-29C5-405C-975C-9D1A5EB655A3}" destId="{8D9116B8-FB0E-4F22-BA23-BB02F566B83C}" srcOrd="4" destOrd="0" presId="urn:microsoft.com/office/officeart/2008/layout/CircularPictureCallout"/>
    <dgm:cxn modelId="{7DD7829A-5F39-4333-8B4A-4528F43DD7A9}" type="presParOf" srcId="{8D9116B8-FB0E-4F22-BA23-BB02F566B83C}" destId="{026D53AE-A1FD-47DE-A160-0750354F5DB6}" srcOrd="0" destOrd="0" presId="urn:microsoft.com/office/officeart/2008/layout/CircularPictureCallout"/>
    <dgm:cxn modelId="{DDE1DAD1-F05A-4FA1-9163-4E43FC68E3A9}" type="presParOf" srcId="{59407BF7-29C5-405C-975C-9D1A5EB655A3}" destId="{206B5F70-BC81-4760-AFCC-3B5ED85841C9}" srcOrd="5" destOrd="0" presId="urn:microsoft.com/office/officeart/2008/layout/CircularPictureCallout"/>
    <dgm:cxn modelId="{070D4759-82B7-4E45-B6DE-F247B55FA301}" type="presParOf" srcId="{206B5F70-BC81-4760-AFCC-3B5ED85841C9}" destId="{D9F18C37-13F1-4897-BD78-B2D73C9CEC35}" srcOrd="0" destOrd="0" presId="urn:microsoft.com/office/officeart/2008/layout/CircularPictureCallout"/>
    <dgm:cxn modelId="{35E37999-40E9-4742-9E2D-C5A0446EF1CC}" type="presParOf" srcId="{59407BF7-29C5-405C-975C-9D1A5EB655A3}" destId="{29385226-9B4C-4F58-8457-5AB3AA1AC5BB}" srcOrd="6" destOrd="0" presId="urn:microsoft.com/office/officeart/2008/layout/CircularPictureCallout"/>
    <dgm:cxn modelId="{B548E59B-0D99-4198-9F85-D35A2E615131}" type="presParOf" srcId="{59407BF7-29C5-405C-975C-9D1A5EB655A3}" destId="{49A0174B-6B56-4006-82C1-A67639A9B18E}" srcOrd="7" destOrd="0" presId="urn:microsoft.com/office/officeart/2008/layout/CircularPictureCallout"/>
    <dgm:cxn modelId="{C6A2B1ED-B89D-4C92-9F1A-93D79EAB1029}" type="presParOf" srcId="{49A0174B-6B56-4006-82C1-A67639A9B18E}" destId="{B7871CA1-FC24-42BC-A70F-44A5D62C8E6F}" srcOrd="0" destOrd="0" presId="urn:microsoft.com/office/officeart/2008/layout/CircularPictureCallout"/>
    <dgm:cxn modelId="{76FEFA1C-2C11-49A8-A1A7-97FB02D856AE}" type="presParOf" srcId="{59407BF7-29C5-405C-975C-9D1A5EB655A3}" destId="{E3A8385A-4DC4-4686-9098-BD5AA0AD7479}" srcOrd="8" destOrd="0" presId="urn:microsoft.com/office/officeart/2008/layout/CircularPictureCallout"/>
    <dgm:cxn modelId="{60E1FBD4-2CB9-4092-8267-D56C590AC4B4}" type="presParOf" srcId="{E3A8385A-4DC4-4686-9098-BD5AA0AD7479}" destId="{1316DF12-97B7-4861-B69C-4366EB4DCF88}" srcOrd="0" destOrd="0" presId="urn:microsoft.com/office/officeart/2008/layout/CircularPictureCallout"/>
    <dgm:cxn modelId="{224D143B-6F88-485F-BF23-37531E67EC8C}" type="presParOf" srcId="{59407BF7-29C5-405C-975C-9D1A5EB655A3}" destId="{81D5D1AA-DFA1-4FA1-83F7-791B095C9940}" srcOrd="9" destOrd="0" presId="urn:microsoft.com/office/officeart/2008/layout/CircularPictureCallout"/>
    <dgm:cxn modelId="{39CACDD6-AD20-4D8D-AFC5-E5F1322704BA}" type="presParOf" srcId="{59407BF7-29C5-405C-975C-9D1A5EB655A3}" destId="{74755C19-E6EA-4761-8ACD-4FC5F4C82FD6}" srcOrd="10" destOrd="0" presId="urn:microsoft.com/office/officeart/2008/layout/CircularPictureCallout"/>
    <dgm:cxn modelId="{793A1049-7AD5-4759-A1E3-CD126B4DFDD8}" type="presParOf" srcId="{74755C19-E6EA-4761-8ACD-4FC5F4C82FD6}" destId="{2D3711F3-3265-4495-99D9-F46D42216CE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Transport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LinFactNeighborX="-7345" custLinFactNeighborY="9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  <dgm:t>
        <a:bodyPr/>
        <a:lstStyle/>
        <a:p>
          <a:endParaRPr lang="en-US"/>
        </a:p>
      </dgm:t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8DDA18DD-2DCB-4CA1-9983-551F964400EF}" type="presOf" srcId="{CA45F54F-D211-4917-A20F-D5793168AB49}" destId="{D9F18C37-13F1-4897-BD78-B2D73C9CEC35}" srcOrd="0" destOrd="0" presId="urn:microsoft.com/office/officeart/2008/layout/CircularPictureCallout"/>
    <dgm:cxn modelId="{10EE1176-5320-4396-84BD-082CD8327875}" type="presOf" srcId="{E435992D-AFB1-4DE0-AC24-DD0F1F27C2AD}" destId="{6F9F7AF7-0896-4453-8938-36BFA1083524}" srcOrd="0" destOrd="0" presId="urn:microsoft.com/office/officeart/2008/layout/CircularPictureCallout"/>
    <dgm:cxn modelId="{4DA1C03C-505F-49EA-9FD5-5C14AC4B2C7C}" type="presOf" srcId="{029BBB8D-2C0E-45C1-A3E1-998C6C29AE9F}" destId="{4A44FB93-5AA3-4163-B2BE-401183C04FA2}" srcOrd="0" destOrd="0" presId="urn:microsoft.com/office/officeart/2008/layout/CircularPictureCallout"/>
    <dgm:cxn modelId="{02C2DD58-A651-4F0F-B55D-3212CC8ACDC6}" type="presOf" srcId="{F43D0A97-9A95-46F8-8564-082E9F0546C8}" destId="{B7871CA1-FC24-42BC-A70F-44A5D62C8E6F}" srcOrd="0" destOrd="0" presId="urn:microsoft.com/office/officeart/2008/layout/CircularPictureCallout"/>
    <dgm:cxn modelId="{42849411-0E6C-4C16-B410-425BF193EB08}" type="presOf" srcId="{AE275C5B-AC70-4207-91EF-755936294302}" destId="{C816E364-B771-48D9-B2C9-859663A9D561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94EBADE6-5523-4314-A6F1-2D77D216312B}" type="presOf" srcId="{C4C53234-3213-4368-88A9-930EFEF91980}" destId="{5C4EE896-9C72-4607-BD3E-8C0048BE7FC8}" srcOrd="0" destOrd="0" presId="urn:microsoft.com/office/officeart/2008/layout/CircularPictureCallout"/>
    <dgm:cxn modelId="{8ADAA071-8105-4645-891C-1D0EF9D80E12}" type="presOf" srcId="{1DDEE0F4-85B9-4C67-B163-9BDC9367848B}" destId="{102B0FEB-2C79-4C0B-A880-F173FA41F8E2}" srcOrd="0" destOrd="0" presId="urn:microsoft.com/office/officeart/2008/layout/CircularPictureCallout"/>
    <dgm:cxn modelId="{53012D73-7950-4DFD-890A-713BE965FB71}" type="presParOf" srcId="{5C4EE896-9C72-4607-BD3E-8C0048BE7FC8}" destId="{59407BF7-29C5-405C-975C-9D1A5EB655A3}" srcOrd="0" destOrd="0" presId="urn:microsoft.com/office/officeart/2008/layout/CircularPictureCallout"/>
    <dgm:cxn modelId="{2BB6B959-0A5F-4B83-A3D7-1B46CD9EC871}" type="presParOf" srcId="{59407BF7-29C5-405C-975C-9D1A5EB655A3}" destId="{19106FDC-772C-4972-9BEC-53BEFC1B24C6}" srcOrd="0" destOrd="0" presId="urn:microsoft.com/office/officeart/2008/layout/CircularPictureCallout"/>
    <dgm:cxn modelId="{FA7E4623-6923-4B8D-8B34-5BFDA7C7F35D}" type="presParOf" srcId="{19106FDC-772C-4972-9BEC-53BEFC1B24C6}" destId="{102B0FEB-2C79-4C0B-A880-F173FA41F8E2}" srcOrd="0" destOrd="0" presId="urn:microsoft.com/office/officeart/2008/layout/CircularPictureCallout"/>
    <dgm:cxn modelId="{122871C7-F6CD-4A21-932A-FF9DDF0A5C94}" type="presParOf" srcId="{59407BF7-29C5-405C-975C-9D1A5EB655A3}" destId="{C816E364-B771-48D9-B2C9-859663A9D561}" srcOrd="1" destOrd="0" presId="urn:microsoft.com/office/officeart/2008/layout/CircularPictureCallout"/>
    <dgm:cxn modelId="{2CD1FB92-088A-4939-BBA3-C6FE23F0D85D}" type="presParOf" srcId="{59407BF7-29C5-405C-975C-9D1A5EB655A3}" destId="{4F138052-10A9-4211-98A1-B17F5902A439}" srcOrd="2" destOrd="0" presId="urn:microsoft.com/office/officeart/2008/layout/CircularPictureCallout"/>
    <dgm:cxn modelId="{021DFBFA-0DDC-4F41-B94A-B8AFAA175899}" type="presParOf" srcId="{4F138052-10A9-4211-98A1-B17F5902A439}" destId="{6F9F7AF7-0896-4453-8938-36BFA1083524}" srcOrd="0" destOrd="0" presId="urn:microsoft.com/office/officeart/2008/layout/CircularPictureCallout"/>
    <dgm:cxn modelId="{E6143516-BECD-4BC5-8A44-5A8F16A2A9AA}" type="presParOf" srcId="{59407BF7-29C5-405C-975C-9D1A5EB655A3}" destId="{8E3C74F7-8E7E-406C-8F07-CAA80534AC2B}" srcOrd="3" destOrd="0" presId="urn:microsoft.com/office/officeart/2008/layout/CircularPictureCallout"/>
    <dgm:cxn modelId="{F6E8CEAF-7841-4F07-81DD-565D82B57D03}" type="presParOf" srcId="{59407BF7-29C5-405C-975C-9D1A5EB655A3}" destId="{DC75E072-8DA3-4397-BB4D-EC2DAB160506}" srcOrd="4" destOrd="0" presId="urn:microsoft.com/office/officeart/2008/layout/CircularPictureCallout"/>
    <dgm:cxn modelId="{15FFC386-8F85-4DB7-BC31-D7970632FC22}" type="presParOf" srcId="{DC75E072-8DA3-4397-BB4D-EC2DAB160506}" destId="{4A44FB93-5AA3-4163-B2BE-401183C04FA2}" srcOrd="0" destOrd="0" presId="urn:microsoft.com/office/officeart/2008/layout/CircularPictureCallout"/>
    <dgm:cxn modelId="{DAE872CD-0B9A-4D36-AA29-00FF44664805}" type="presParOf" srcId="{59407BF7-29C5-405C-975C-9D1A5EB655A3}" destId="{206B5F70-BC81-4760-AFCC-3B5ED85841C9}" srcOrd="5" destOrd="0" presId="urn:microsoft.com/office/officeart/2008/layout/CircularPictureCallout"/>
    <dgm:cxn modelId="{7CFCD4FF-A895-4B6B-93C5-ABA489471A85}" type="presParOf" srcId="{206B5F70-BC81-4760-AFCC-3B5ED85841C9}" destId="{D9F18C37-13F1-4897-BD78-B2D73C9CEC35}" srcOrd="0" destOrd="0" presId="urn:microsoft.com/office/officeart/2008/layout/CircularPictureCallout"/>
    <dgm:cxn modelId="{407DCF8C-D443-4DD1-82B8-30292A892C9D}" type="presParOf" srcId="{59407BF7-29C5-405C-975C-9D1A5EB655A3}" destId="{29385226-9B4C-4F58-8457-5AB3AA1AC5BB}" srcOrd="6" destOrd="0" presId="urn:microsoft.com/office/officeart/2008/layout/CircularPictureCallout"/>
    <dgm:cxn modelId="{18548E45-64A3-488A-A055-400CA71E9FBA}" type="presParOf" srcId="{59407BF7-29C5-405C-975C-9D1A5EB655A3}" destId="{49A0174B-6B56-4006-82C1-A67639A9B18E}" srcOrd="7" destOrd="0" presId="urn:microsoft.com/office/officeart/2008/layout/CircularPictureCallout"/>
    <dgm:cxn modelId="{F1B97E7F-FC05-488F-B4E0-64F1377DDFDF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Energy  Saving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ScaleX="178006" custLinFactY="1205" custLinFactNeighborX="1114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  <dgm:t>
        <a:bodyPr/>
        <a:lstStyle/>
        <a:p>
          <a:endParaRPr lang="en-US"/>
        </a:p>
      </dgm:t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4ADDA705-C781-49E5-94FE-31965450E837}" type="presOf" srcId="{E435992D-AFB1-4DE0-AC24-DD0F1F27C2AD}" destId="{6F9F7AF7-0896-4453-8938-36BFA1083524}" srcOrd="0" destOrd="0" presId="urn:microsoft.com/office/officeart/2008/layout/CircularPictureCallout"/>
    <dgm:cxn modelId="{C763898F-65FB-4A06-B42C-FD2B56074315}" type="presOf" srcId="{029BBB8D-2C0E-45C1-A3E1-998C6C29AE9F}" destId="{4A44FB93-5AA3-4163-B2BE-401183C04FA2}" srcOrd="0" destOrd="0" presId="urn:microsoft.com/office/officeart/2008/layout/CircularPictureCallout"/>
    <dgm:cxn modelId="{DB922D12-1259-45E0-8390-408A76998975}" type="presOf" srcId="{C4C53234-3213-4368-88A9-930EFEF91980}" destId="{5C4EE896-9C72-4607-BD3E-8C0048BE7FC8}" srcOrd="0" destOrd="0" presId="urn:microsoft.com/office/officeart/2008/layout/CircularPictureCallout"/>
    <dgm:cxn modelId="{E3E879CE-D6F5-40DA-A3AA-D31CD0BFDE71}" type="presOf" srcId="{AE275C5B-AC70-4207-91EF-755936294302}" destId="{C816E364-B771-48D9-B2C9-859663A9D561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21E7C66A-9D55-44A1-8285-141419A79BBC}" type="presOf" srcId="{1DDEE0F4-85B9-4C67-B163-9BDC9367848B}" destId="{102B0FEB-2C79-4C0B-A880-F173FA41F8E2}" srcOrd="0" destOrd="0" presId="urn:microsoft.com/office/officeart/2008/layout/CircularPictureCallout"/>
    <dgm:cxn modelId="{BC14EF28-30BF-4068-BB3E-30D830DC08C4}" type="presOf" srcId="{F43D0A97-9A95-46F8-8564-082E9F0546C8}" destId="{B7871CA1-FC24-42BC-A70F-44A5D62C8E6F}" srcOrd="0" destOrd="0" presId="urn:microsoft.com/office/officeart/2008/layout/CircularPictureCallout"/>
    <dgm:cxn modelId="{498B8EE1-A771-4882-98F1-DB7BDE050835}" type="presOf" srcId="{CA45F54F-D211-4917-A20F-D5793168AB49}" destId="{D9F18C37-13F1-4897-BD78-B2D73C9CEC35}" srcOrd="0" destOrd="0" presId="urn:microsoft.com/office/officeart/2008/layout/CircularPictureCallout"/>
    <dgm:cxn modelId="{8981923D-E619-43E7-94B7-A6B8DDFBBC84}" type="presParOf" srcId="{5C4EE896-9C72-4607-BD3E-8C0048BE7FC8}" destId="{59407BF7-29C5-405C-975C-9D1A5EB655A3}" srcOrd="0" destOrd="0" presId="urn:microsoft.com/office/officeart/2008/layout/CircularPictureCallout"/>
    <dgm:cxn modelId="{54F831CF-8471-427E-B7C1-4EDA7C27FFA2}" type="presParOf" srcId="{59407BF7-29C5-405C-975C-9D1A5EB655A3}" destId="{19106FDC-772C-4972-9BEC-53BEFC1B24C6}" srcOrd="0" destOrd="0" presId="urn:microsoft.com/office/officeart/2008/layout/CircularPictureCallout"/>
    <dgm:cxn modelId="{57E128D6-8155-4883-A94F-8FE092AA470C}" type="presParOf" srcId="{19106FDC-772C-4972-9BEC-53BEFC1B24C6}" destId="{102B0FEB-2C79-4C0B-A880-F173FA41F8E2}" srcOrd="0" destOrd="0" presId="urn:microsoft.com/office/officeart/2008/layout/CircularPictureCallout"/>
    <dgm:cxn modelId="{1F67CEEC-C612-4733-8F84-484B51FCCE0E}" type="presParOf" srcId="{59407BF7-29C5-405C-975C-9D1A5EB655A3}" destId="{C816E364-B771-48D9-B2C9-859663A9D561}" srcOrd="1" destOrd="0" presId="urn:microsoft.com/office/officeart/2008/layout/CircularPictureCallout"/>
    <dgm:cxn modelId="{9BFC7D9C-8618-4E43-80FA-A0B31B6A99C4}" type="presParOf" srcId="{59407BF7-29C5-405C-975C-9D1A5EB655A3}" destId="{4F138052-10A9-4211-98A1-B17F5902A439}" srcOrd="2" destOrd="0" presId="urn:microsoft.com/office/officeart/2008/layout/CircularPictureCallout"/>
    <dgm:cxn modelId="{65512F54-A8FA-4729-9D24-1E3122D3FE19}" type="presParOf" srcId="{4F138052-10A9-4211-98A1-B17F5902A439}" destId="{6F9F7AF7-0896-4453-8938-36BFA1083524}" srcOrd="0" destOrd="0" presId="urn:microsoft.com/office/officeart/2008/layout/CircularPictureCallout"/>
    <dgm:cxn modelId="{D94DB05A-FECC-4747-8F96-0125959CDC09}" type="presParOf" srcId="{59407BF7-29C5-405C-975C-9D1A5EB655A3}" destId="{8E3C74F7-8E7E-406C-8F07-CAA80534AC2B}" srcOrd="3" destOrd="0" presId="urn:microsoft.com/office/officeart/2008/layout/CircularPictureCallout"/>
    <dgm:cxn modelId="{EC717E8C-E57B-4797-9F3C-E506546F4072}" type="presParOf" srcId="{59407BF7-29C5-405C-975C-9D1A5EB655A3}" destId="{DC75E072-8DA3-4397-BB4D-EC2DAB160506}" srcOrd="4" destOrd="0" presId="urn:microsoft.com/office/officeart/2008/layout/CircularPictureCallout"/>
    <dgm:cxn modelId="{85B683E9-8D89-4F03-A82F-5535A040E71F}" type="presParOf" srcId="{DC75E072-8DA3-4397-BB4D-EC2DAB160506}" destId="{4A44FB93-5AA3-4163-B2BE-401183C04FA2}" srcOrd="0" destOrd="0" presId="urn:microsoft.com/office/officeart/2008/layout/CircularPictureCallout"/>
    <dgm:cxn modelId="{F2AA0C0F-B043-41EE-919D-525423E9ACF5}" type="presParOf" srcId="{59407BF7-29C5-405C-975C-9D1A5EB655A3}" destId="{206B5F70-BC81-4760-AFCC-3B5ED85841C9}" srcOrd="5" destOrd="0" presId="urn:microsoft.com/office/officeart/2008/layout/CircularPictureCallout"/>
    <dgm:cxn modelId="{B6ED94A0-5494-4510-8BD6-92E0B137772C}" type="presParOf" srcId="{206B5F70-BC81-4760-AFCC-3B5ED85841C9}" destId="{D9F18C37-13F1-4897-BD78-B2D73C9CEC35}" srcOrd="0" destOrd="0" presId="urn:microsoft.com/office/officeart/2008/layout/CircularPictureCallout"/>
    <dgm:cxn modelId="{5FA4AB15-EB38-4AE4-BBCB-8BDC5494EDFB}" type="presParOf" srcId="{59407BF7-29C5-405C-975C-9D1A5EB655A3}" destId="{29385226-9B4C-4F58-8457-5AB3AA1AC5BB}" srcOrd="6" destOrd="0" presId="urn:microsoft.com/office/officeart/2008/layout/CircularPictureCallout"/>
    <dgm:cxn modelId="{151BB66A-D545-4E8B-9760-9DBBD98845B8}" type="presParOf" srcId="{59407BF7-29C5-405C-975C-9D1A5EB655A3}" destId="{49A0174B-6B56-4006-82C1-A67639A9B18E}" srcOrd="7" destOrd="0" presId="urn:microsoft.com/office/officeart/2008/layout/CircularPictureCallout"/>
    <dgm:cxn modelId="{59B39D78-58FA-4466-98EF-B0CF85ABEDC2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5D1AA-DFA1-4FA1-83F7-791B095C9940}">
      <dsp:nvSpPr>
        <dsp:cNvPr id="0" name=""/>
        <dsp:cNvSpPr/>
      </dsp:nvSpPr>
      <dsp:spPr>
        <a:xfrm>
          <a:off x="991035" y="1927754"/>
          <a:ext cx="140548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85226-9B4C-4F58-8457-5AB3AA1AC5BB}">
      <dsp:nvSpPr>
        <dsp:cNvPr id="0" name=""/>
        <dsp:cNvSpPr/>
      </dsp:nvSpPr>
      <dsp:spPr>
        <a:xfrm>
          <a:off x="991035" y="1437794"/>
          <a:ext cx="1203902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7F9F4-6A8E-4D0C-B5F9-2C5E8C115BB6}">
      <dsp:nvSpPr>
        <dsp:cNvPr id="0" name=""/>
        <dsp:cNvSpPr/>
      </dsp:nvSpPr>
      <dsp:spPr>
        <a:xfrm>
          <a:off x="991035" y="947833"/>
          <a:ext cx="140548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291092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110204" y="1652146"/>
          <a:ext cx="1692406" cy="71092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Environment</a:t>
          </a:r>
          <a:endParaRPr lang="en-US" sz="2300" kern="1200" dirty="0">
            <a:solidFill>
              <a:srgbClr val="002060"/>
            </a:solidFill>
          </a:endParaRPr>
        </a:p>
      </dsp:txBody>
      <dsp:txXfrm>
        <a:off x="110204" y="1652146"/>
        <a:ext cx="1692406" cy="710928"/>
      </dsp:txXfrm>
    </dsp:sp>
    <dsp:sp modelId="{EB7BFFA1-D2BB-4660-9BEB-812D414C080F}">
      <dsp:nvSpPr>
        <dsp:cNvPr id="0" name=""/>
        <dsp:cNvSpPr/>
      </dsp:nvSpPr>
      <dsp:spPr>
        <a:xfrm>
          <a:off x="2186538" y="737850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D53AE-A1FD-47DE-A160-0750354F5DB6}">
      <dsp:nvSpPr>
        <dsp:cNvPr id="0" name=""/>
        <dsp:cNvSpPr/>
      </dsp:nvSpPr>
      <dsp:spPr>
        <a:xfrm>
          <a:off x="2606504" y="737850"/>
          <a:ext cx="48436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2606504" y="737850"/>
        <a:ext cx="48436" cy="419965"/>
      </dsp:txXfrm>
    </dsp:sp>
    <dsp:sp modelId="{D9F18C37-13F1-4897-BD78-B2D73C9CEC35}">
      <dsp:nvSpPr>
        <dsp:cNvPr id="0" name=""/>
        <dsp:cNvSpPr/>
      </dsp:nvSpPr>
      <dsp:spPr>
        <a:xfrm>
          <a:off x="1984955" y="1227811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404921" y="1227811"/>
          <a:ext cx="68594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404921" y="1227811"/>
        <a:ext cx="68594" cy="419965"/>
      </dsp:txXfrm>
    </dsp:sp>
    <dsp:sp modelId="{1316DF12-97B7-4861-B69C-4366EB4DCF88}">
      <dsp:nvSpPr>
        <dsp:cNvPr id="0" name=""/>
        <dsp:cNvSpPr/>
      </dsp:nvSpPr>
      <dsp:spPr>
        <a:xfrm>
          <a:off x="2186538" y="1717771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711F3-3265-4495-99D9-F46D42216CE5}">
      <dsp:nvSpPr>
        <dsp:cNvPr id="0" name=""/>
        <dsp:cNvSpPr/>
      </dsp:nvSpPr>
      <dsp:spPr>
        <a:xfrm>
          <a:off x="2606504" y="1717771"/>
          <a:ext cx="48436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06504" y="1717771"/>
        <a:ext cx="48436" cy="419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5226-9B4C-4F58-8457-5AB3AA1AC5BB}">
      <dsp:nvSpPr>
        <dsp:cNvPr id="0" name=""/>
        <dsp:cNvSpPr/>
      </dsp:nvSpPr>
      <dsp:spPr>
        <a:xfrm>
          <a:off x="961372" y="1875258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C74F7-8E7E-406C-8F07-CAA80534AC2B}">
      <dsp:nvSpPr>
        <dsp:cNvPr id="0" name=""/>
        <dsp:cNvSpPr/>
      </dsp:nvSpPr>
      <dsp:spPr>
        <a:xfrm>
          <a:off x="961372" y="1000329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261428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447602" y="1938330"/>
          <a:ext cx="895927" cy="4619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Transport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447602" y="1938330"/>
        <a:ext cx="895927" cy="461962"/>
      </dsp:txXfrm>
    </dsp:sp>
    <dsp:sp modelId="{6F9F7AF7-0896-4453-8938-36BFA1083524}">
      <dsp:nvSpPr>
        <dsp:cNvPr id="0" name=""/>
        <dsp:cNvSpPr/>
      </dsp:nvSpPr>
      <dsp:spPr>
        <a:xfrm>
          <a:off x="1955291" y="737850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FB93-5AA3-4163-B2BE-401183C04FA2}">
      <dsp:nvSpPr>
        <dsp:cNvPr id="0" name=""/>
        <dsp:cNvSpPr/>
      </dsp:nvSpPr>
      <dsp:spPr>
        <a:xfrm>
          <a:off x="2480248" y="737850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480248" y="737850"/>
        <a:ext cx="58095" cy="524957"/>
      </dsp:txXfrm>
    </dsp:sp>
    <dsp:sp modelId="{D9F18C37-13F1-4897-BD78-B2D73C9CEC35}">
      <dsp:nvSpPr>
        <dsp:cNvPr id="0" name=""/>
        <dsp:cNvSpPr/>
      </dsp:nvSpPr>
      <dsp:spPr>
        <a:xfrm>
          <a:off x="1955291" y="1612779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480248" y="1612779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0248" y="1612779"/>
        <a:ext cx="58095" cy="52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5226-9B4C-4F58-8457-5AB3AA1AC5BB}">
      <dsp:nvSpPr>
        <dsp:cNvPr id="0" name=""/>
        <dsp:cNvSpPr/>
      </dsp:nvSpPr>
      <dsp:spPr>
        <a:xfrm>
          <a:off x="1010101" y="1875258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C74F7-8E7E-406C-8F07-CAA80534AC2B}">
      <dsp:nvSpPr>
        <dsp:cNvPr id="0" name=""/>
        <dsp:cNvSpPr/>
      </dsp:nvSpPr>
      <dsp:spPr>
        <a:xfrm>
          <a:off x="1010101" y="1000329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310158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312586" y="1948719"/>
          <a:ext cx="1594804" cy="4619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Energy  Saving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312586" y="1948719"/>
        <a:ext cx="1594804" cy="461962"/>
      </dsp:txXfrm>
    </dsp:sp>
    <dsp:sp modelId="{6F9F7AF7-0896-4453-8938-36BFA1083524}">
      <dsp:nvSpPr>
        <dsp:cNvPr id="0" name=""/>
        <dsp:cNvSpPr/>
      </dsp:nvSpPr>
      <dsp:spPr>
        <a:xfrm>
          <a:off x="2004020" y="737850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FB93-5AA3-4163-B2BE-401183C04FA2}">
      <dsp:nvSpPr>
        <dsp:cNvPr id="0" name=""/>
        <dsp:cNvSpPr/>
      </dsp:nvSpPr>
      <dsp:spPr>
        <a:xfrm>
          <a:off x="2528978" y="737850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528978" y="737850"/>
        <a:ext cx="58095" cy="524957"/>
      </dsp:txXfrm>
    </dsp:sp>
    <dsp:sp modelId="{D9F18C37-13F1-4897-BD78-B2D73C9CEC35}">
      <dsp:nvSpPr>
        <dsp:cNvPr id="0" name=""/>
        <dsp:cNvSpPr/>
      </dsp:nvSpPr>
      <dsp:spPr>
        <a:xfrm>
          <a:off x="2004020" y="1612779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528978" y="1612779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978" y="1612779"/>
        <a:ext cx="58095" cy="52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3E5C-54A7-4528-BDDF-01FBEEBE66C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6149-2AA8-4CBD-9047-2A76ACE2CC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E6149-2AA8-4CBD-9047-2A76ACE2C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C70F-367E-45EB-B5C2-4853AA75D42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7406-E51B-421F-95C7-80199EDD855E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430-BEDB-47DC-B5D6-65F510B8D3E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AC2-1CBD-44B3-9461-CAA818137EAE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5F6B-FA42-409F-AFFD-715D57E83AF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157C-3A44-4B11-AF9B-8356EE9744B5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CA6E-4133-4050-AF0B-B6751C6E653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962-87E1-4920-BA47-2F3EA2464F44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15344-DEFE-41B0-AAEF-85227DB49554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1ED5-CB0E-4B0A-8F72-993DE5469671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33152B-F8A0-4997-A953-BC4B77002F5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Team: </a:t>
            </a:r>
            <a:r>
              <a:rPr lang="en-US" dirty="0" err="1" smtClean="0"/>
              <a:t>openCity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Gamification at public transport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2669" y="6459783"/>
            <a:ext cx="2472271" cy="365125"/>
          </a:xfrm>
        </p:spPr>
        <p:txBody>
          <a:bodyPr/>
          <a:lstStyle/>
          <a:p>
            <a:fld id="{DC5DC580-1DB4-44A6-B9B1-B554EE0B7245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758710" y="6459784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Motivate people to use Public Transport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5F43-6CD3-422C-9ABB-598DAAE7ADAF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097280" y="1879845"/>
            <a:ext cx="10115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Application that gathers distance covered from a citizen by using public transport. </a:t>
            </a:r>
            <a:r>
              <a:rPr lang="en-US" i="1" dirty="0" err="1" smtClean="0">
                <a:solidFill>
                  <a:srgbClr val="434343"/>
                </a:solidFill>
                <a:latin typeface="Arial" panose="020B0604020202020204" pitchFamily="34" charset="0"/>
              </a:rPr>
              <a:t>Kilometeres</a:t>
            </a:r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/miles are reflected to points and added into user’s profile point system. Points are translated to real awards. 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194955" y="2793956"/>
            <a:ext cx="99607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</a:t>
            </a:r>
            <a:r>
              <a:rPr lang="en-US" dirty="0" smtClean="0"/>
              <a:t>car</a:t>
            </a:r>
          </a:p>
        </p:txBody>
      </p:sp>
      <p:pic>
        <p:nvPicPr>
          <p:cNvPr id="1026" name="Picture 2" descr="http://i.dailymail.co.uk/i/pix/2015/11/25/10/27535E6000000578-3333235-They_also_bear_a_remarkable_resemblance_to_a_smiley_face_emoji_p-a-14_14484470022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29" y="2945660"/>
            <a:ext cx="284964" cy="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74518" y="45860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All citizens (as users)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Public Transport services (as vendors)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Municipality (as providers of real awards)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1194955" y="4226273"/>
            <a:ext cx="491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can use it?</a:t>
            </a:r>
            <a:endParaRPr lang="en-US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1194955" y="27939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car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6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and Business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60829545"/>
              </p:ext>
            </p:extLst>
          </p:nvPr>
        </p:nvGraphicFramePr>
        <p:xfrm>
          <a:off x="200370" y="1571105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547918674"/>
              </p:ext>
            </p:extLst>
          </p:nvPr>
        </p:nvGraphicFramePr>
        <p:xfrm>
          <a:off x="4569077" y="3574629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896110385"/>
              </p:ext>
            </p:extLst>
          </p:nvPr>
        </p:nvGraphicFramePr>
        <p:xfrm>
          <a:off x="6735004" y="1405330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2772871" y="2379519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Decrease Car Emission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772871" y="3337131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Use Green Buses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145351" y="4351998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Increase profits to public transports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057602" y="5283255"/>
            <a:ext cx="502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More citizens use them – More frequent and quality services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34325" y="2843124"/>
            <a:ext cx="345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A full bus can take 50 cars of the road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421500" y="2201171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Carbon footprint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278950" y="3134260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Reduce gas consumption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42898" y="4632923"/>
            <a:ext cx="3906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Incentives can be provided by municipalities or by total cities</a:t>
            </a:r>
          </a:p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Citizens would get benefits from buying the app</a:t>
            </a:r>
          </a:p>
          <a:p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 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/ Innovation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4397219" y="4963503"/>
            <a:ext cx="2446864" cy="1352980"/>
            <a:chOff x="810345" y="1952704"/>
            <a:chExt cx="3023755" cy="1712419"/>
          </a:xfrm>
        </p:grpSpPr>
        <p:pic>
          <p:nvPicPr>
            <p:cNvPr id="2050" name="Picture 2" descr="https://pbs.twimg.com/profile_images/638753218613280768/zK11Va5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347" y="1952704"/>
              <a:ext cx="1527753" cy="152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810345" y="3295791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Google Maps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-56581" y="4969467"/>
            <a:ext cx="2229141" cy="1186681"/>
            <a:chOff x="3537813" y="2096494"/>
            <a:chExt cx="3023755" cy="1578522"/>
          </a:xfrm>
        </p:grpSpPr>
        <p:pic>
          <p:nvPicPr>
            <p:cNvPr id="2052" name="Picture 4" descr="https://lh3.googleusercontent.com/qzluKBgHRNIfiX9rCftwliuhjap2zC6UAhTgP9lS8urMBoVRGtJ5iLC-3HdqAVUaxX_J=w3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043" y="2096494"/>
              <a:ext cx="1199297" cy="119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3537813" y="3305684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OASA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054" name="Picture 6" descr="https://www.trafiklab.se/sites/default/files/styles/trafiklab2_blurb/public/logos/api-grey_0.png?itok=-BoYwHC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636" y="4986012"/>
            <a:ext cx="914993" cy="9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8764393" y="5901005"/>
            <a:ext cx="181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CO2 emission API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2719853" y="3791256"/>
            <a:ext cx="1839480" cy="624063"/>
            <a:chOff x="2285710" y="3084192"/>
            <a:chExt cx="1839480" cy="1014380"/>
          </a:xfrm>
        </p:grpSpPr>
        <p:sp>
          <p:nvSpPr>
            <p:cNvPr id="13" name="Abgerundetes Rechteck 12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Calculate distance in public transport</a:t>
              </a:r>
              <a:endParaRPr lang="en-US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707153" y="2846897"/>
            <a:ext cx="1855411" cy="589932"/>
            <a:chOff x="2285710" y="3084192"/>
            <a:chExt cx="1839480" cy="1014380"/>
          </a:xfrm>
        </p:grpSpPr>
        <p:sp>
          <p:nvSpPr>
            <p:cNvPr id="21" name="Abgerundetes Rechteck 20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337259" y="3129717"/>
              <a:ext cx="1751837" cy="52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Gather points </a:t>
              </a:r>
              <a:endParaRPr lang="en-US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407138" y="2809702"/>
            <a:ext cx="1839480" cy="627126"/>
            <a:chOff x="2285710" y="3084192"/>
            <a:chExt cx="1839480" cy="1014380"/>
          </a:xfrm>
        </p:grpSpPr>
        <p:sp>
          <p:nvSpPr>
            <p:cNvPr id="24" name="Abgerundetes Rechteck 23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Calculate CO2 emission per user car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399311" y="1914970"/>
            <a:ext cx="1839480" cy="591057"/>
            <a:chOff x="2285710" y="3084192"/>
            <a:chExt cx="1839480" cy="1014380"/>
          </a:xfrm>
        </p:grpSpPr>
        <p:sp>
          <p:nvSpPr>
            <p:cNvPr id="27" name="Abgerundetes Rechteck 26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337259" y="3129716"/>
              <a:ext cx="1751837" cy="528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Provide incentives</a:t>
              </a:r>
              <a:endParaRPr lang="en-US" sz="1400" dirty="0"/>
            </a:p>
          </p:txBody>
        </p:sp>
      </p:grpSp>
      <p:cxnSp>
        <p:nvCxnSpPr>
          <p:cNvPr id="18" name="Gewinkelte Verbindung 17"/>
          <p:cNvCxnSpPr>
            <a:stCxn id="2050" idx="0"/>
            <a:endCxn id="13" idx="2"/>
          </p:cNvCxnSpPr>
          <p:nvPr/>
        </p:nvCxnSpPr>
        <p:spPr>
          <a:xfrm rot="16200000" flipV="1">
            <a:off x="4356031" y="3698881"/>
            <a:ext cx="548184" cy="198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2052" idx="0"/>
            <a:endCxn id="13" idx="2"/>
          </p:cNvCxnSpPr>
          <p:nvPr/>
        </p:nvCxnSpPr>
        <p:spPr>
          <a:xfrm rot="5400000" flipH="1" flipV="1">
            <a:off x="2071718" y="3401592"/>
            <a:ext cx="554148" cy="2581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Gewinkelte Verbindung 2048"/>
          <p:cNvCxnSpPr>
            <a:stCxn id="13" idx="0"/>
            <a:endCxn id="21" idx="2"/>
          </p:cNvCxnSpPr>
          <p:nvPr/>
        </p:nvCxnSpPr>
        <p:spPr>
          <a:xfrm rot="16200000" flipV="1">
            <a:off x="3460013" y="3611676"/>
            <a:ext cx="354427" cy="4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Gewinkelte Verbindung 2052"/>
          <p:cNvCxnSpPr>
            <a:stCxn id="21" idx="0"/>
            <a:endCxn id="27" idx="2"/>
          </p:cNvCxnSpPr>
          <p:nvPr/>
        </p:nvCxnSpPr>
        <p:spPr>
          <a:xfrm rot="5400000" flipH="1" flipV="1">
            <a:off x="4306520" y="1834366"/>
            <a:ext cx="340870" cy="16841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Gewinkelte Verbindung 2055"/>
          <p:cNvCxnSpPr>
            <a:stCxn id="2054" idx="0"/>
            <a:endCxn id="24" idx="3"/>
          </p:cNvCxnSpPr>
          <p:nvPr/>
        </p:nvCxnSpPr>
        <p:spPr>
          <a:xfrm rot="16200000" flipV="1">
            <a:off x="8005503" y="3364381"/>
            <a:ext cx="1862747" cy="1380515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Gruppieren 2060"/>
          <p:cNvGrpSpPr/>
          <p:nvPr/>
        </p:nvGrpSpPr>
        <p:grpSpPr>
          <a:xfrm>
            <a:off x="416520" y="3783819"/>
            <a:ext cx="1839480" cy="624063"/>
            <a:chOff x="4836623" y="3566124"/>
            <a:chExt cx="1839480" cy="624063"/>
          </a:xfrm>
        </p:grpSpPr>
        <p:sp>
          <p:nvSpPr>
            <p:cNvPr id="44" name="Abgerundetes Rechteck 43"/>
            <p:cNvSpPr/>
            <p:nvPr/>
          </p:nvSpPr>
          <p:spPr>
            <a:xfrm>
              <a:off x="4836623" y="3566124"/>
              <a:ext cx="1839480" cy="624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888172" y="3594132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Electronic Ticket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(start &amp; end of route)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60" name="Gewinkelte Verbindung 2059"/>
          <p:cNvCxnSpPr>
            <a:stCxn id="44" idx="3"/>
            <a:endCxn id="13" idx="1"/>
          </p:cNvCxnSpPr>
          <p:nvPr/>
        </p:nvCxnSpPr>
        <p:spPr>
          <a:xfrm>
            <a:off x="2256000" y="4095851"/>
            <a:ext cx="463853" cy="7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>
            <a:off x="6404474" y="3768838"/>
            <a:ext cx="1839480" cy="627126"/>
            <a:chOff x="2285710" y="3084192"/>
            <a:chExt cx="1839480" cy="1014380"/>
          </a:xfrm>
        </p:grpSpPr>
        <p:sp>
          <p:nvSpPr>
            <p:cNvPr id="36" name="Abgerundetes Rechteck 35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37259" y="3129717"/>
              <a:ext cx="1751837" cy="49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Get Traffic data</a:t>
              </a:r>
              <a:endParaRPr lang="en-US" sz="1400" dirty="0"/>
            </a:p>
          </p:txBody>
        </p:sp>
      </p:grpSp>
      <p:cxnSp>
        <p:nvCxnSpPr>
          <p:cNvPr id="16" name="Gewinkelte Verbindung 15"/>
          <p:cNvCxnSpPr>
            <a:stCxn id="2050" idx="3"/>
            <a:endCxn id="36" idx="2"/>
          </p:cNvCxnSpPr>
          <p:nvPr/>
        </p:nvCxnSpPr>
        <p:spPr>
          <a:xfrm flipV="1">
            <a:off x="6238791" y="4395964"/>
            <a:ext cx="1085423" cy="1171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Gewinkelte Verbindung 2054"/>
          <p:cNvCxnSpPr>
            <a:stCxn id="36" idx="0"/>
            <a:endCxn id="24" idx="2"/>
          </p:cNvCxnSpPr>
          <p:nvPr/>
        </p:nvCxnSpPr>
        <p:spPr>
          <a:xfrm rot="5400000" flipH="1" flipV="1">
            <a:off x="7159541" y="3601501"/>
            <a:ext cx="332010" cy="2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Gewinkelte Verbindung 2058"/>
          <p:cNvCxnSpPr>
            <a:stCxn id="24" idx="0"/>
            <a:endCxn id="27" idx="2"/>
          </p:cNvCxnSpPr>
          <p:nvPr/>
        </p:nvCxnSpPr>
        <p:spPr>
          <a:xfrm rot="16200000" flipV="1">
            <a:off x="6171128" y="1653951"/>
            <a:ext cx="303675" cy="2007827"/>
          </a:xfrm>
          <a:prstGeom prst="bentConnector3">
            <a:avLst>
              <a:gd name="adj1" fmla="val 43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507" y="583223"/>
            <a:ext cx="9969038" cy="933849"/>
          </a:xfrm>
        </p:spPr>
        <p:txBody>
          <a:bodyPr/>
          <a:lstStyle/>
          <a:p>
            <a:r>
              <a:rPr lang="en-US" dirty="0" smtClean="0"/>
              <a:t>Application presentation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2" y="1937263"/>
            <a:ext cx="2141171" cy="348679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88" y="1937263"/>
            <a:ext cx="2472603" cy="4219351"/>
          </a:xfrm>
          <a:prstGeom prst="rect">
            <a:avLst/>
          </a:prstGeom>
        </p:spPr>
      </p:pic>
      <p:pic>
        <p:nvPicPr>
          <p:cNvPr id="2048" name="Grafik 20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4" y="1937263"/>
            <a:ext cx="2493386" cy="4242131"/>
          </a:xfrm>
          <a:prstGeom prst="rect">
            <a:avLst/>
          </a:prstGeom>
        </p:spPr>
      </p:pic>
      <p:pic>
        <p:nvPicPr>
          <p:cNvPr id="2051" name="Grafik 20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13" y="1937263"/>
            <a:ext cx="1437368" cy="2457451"/>
          </a:xfrm>
          <a:prstGeom prst="rect">
            <a:avLst/>
          </a:prstGeom>
        </p:spPr>
      </p:pic>
      <p:pic>
        <p:nvPicPr>
          <p:cNvPr id="2055" name="Grafik 20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43" y="1937263"/>
            <a:ext cx="2373221" cy="4219060"/>
          </a:xfrm>
          <a:prstGeom prst="rect">
            <a:avLst/>
          </a:prstGeom>
        </p:spPr>
      </p:pic>
      <p:pic>
        <p:nvPicPr>
          <p:cNvPr id="2057" name="Grafik 20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16" y="1937263"/>
            <a:ext cx="2336064" cy="41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 descr="https://ds.lclark.edu/ktkelly/wp-content/uploads/sites/247/2016/02/240_F_48874369_c4UCxL5r1W5lxrDJnk4Ae43ZzD8KNHF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94" y="2685328"/>
            <a:ext cx="48958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2708</TotalTime>
  <Words>255</Words>
  <Application>Microsoft Office PowerPoint</Application>
  <PresentationFormat>Breitbild</PresentationFormat>
  <Paragraphs>55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Rückblick</vt:lpstr>
      <vt:lpstr>Team: openCity</vt:lpstr>
      <vt:lpstr>Motivate people to use Public Transport</vt:lpstr>
      <vt:lpstr>Impact and Business Model</vt:lpstr>
      <vt:lpstr>Architecture / Innovation</vt:lpstr>
      <vt:lpstr>Application presentation</vt:lpstr>
      <vt:lpstr>Thank you!</vt:lpstr>
    </vt:vector>
  </TitlesOfParts>
  <Company>Unify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openCity</dc:title>
  <dc:creator>Giatilis, Vasileios</dc:creator>
  <cp:lastModifiedBy>Giatilis, Vasileios</cp:lastModifiedBy>
  <cp:revision>15</cp:revision>
  <dcterms:created xsi:type="dcterms:W3CDTF">2017-05-12T11:36:55Z</dcterms:created>
  <dcterms:modified xsi:type="dcterms:W3CDTF">2017-05-14T09:22:22Z</dcterms:modified>
</cp:coreProperties>
</file>