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4" r:id="rId4"/>
    <p:sldId id="259" r:id="rId5"/>
    <p:sldId id="279" r:id="rId6"/>
    <p:sldId id="257" r:id="rId7"/>
    <p:sldId id="276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2"/>
    <p:restoredTop sz="94682"/>
  </p:normalViewPr>
  <p:slideViewPr>
    <p:cSldViewPr snapToGrid="0" snapToObjects="1">
      <p:cViewPr varScale="1">
        <p:scale>
          <a:sx n="74" d="100"/>
          <a:sy n="74" d="100"/>
        </p:scale>
        <p:origin x="1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FD850-49F9-6048-B37B-876AA9AC49F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56D9-FC96-C343-8B44-C0E920A0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DD5C-A2D7-474D-A8FE-388214242B6A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3A5C-9A40-204E-8636-A63015F9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8534"/>
          </a:xfrm>
        </p:spPr>
        <p:txBody>
          <a:bodyPr/>
          <a:lstStyle/>
          <a:p>
            <a:r>
              <a:rPr lang="en-US" sz="7200" dirty="0"/>
              <a:t>Smart </a:t>
            </a:r>
            <a:r>
              <a:rPr lang="en-US" sz="7200" dirty="0" err="1"/>
              <a:t>OnStreet</a:t>
            </a:r>
            <a:r>
              <a:rPr lang="en-US" sz="7200" dirty="0"/>
              <a:t> Parking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9340"/>
            <a:ext cx="9144000" cy="2305467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An Open Parking Platform and API </a:t>
            </a:r>
          </a:p>
          <a:p>
            <a:r>
              <a:rPr lang="en-US" sz="4000" dirty="0" smtClean="0"/>
              <a:t>that connects Cities with Service Providers-Developers.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May 14, 2017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23" y="797225"/>
            <a:ext cx="2914754" cy="10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Ioannis</a:t>
            </a:r>
            <a:r>
              <a:rPr lang="en-US" dirty="0" smtClean="0"/>
              <a:t> </a:t>
            </a:r>
            <a:r>
              <a:rPr lang="en-US" dirty="0" err="1" smtClean="0"/>
              <a:t>Zarifis</a:t>
            </a:r>
            <a:endParaRPr lang="en-US" dirty="0" smtClean="0"/>
          </a:p>
          <a:p>
            <a:r>
              <a:rPr lang="en-US" dirty="0" err="1" smtClean="0"/>
              <a:t>Panagiotis</a:t>
            </a:r>
            <a:r>
              <a:rPr lang="en-US" dirty="0" smtClean="0"/>
              <a:t> </a:t>
            </a:r>
            <a:r>
              <a:rPr lang="en-US" dirty="0" err="1" smtClean="0"/>
              <a:t>Renztis</a:t>
            </a:r>
            <a:endParaRPr lang="en-US" dirty="0" smtClean="0"/>
          </a:p>
          <a:p>
            <a:r>
              <a:rPr lang="en-US" dirty="0" smtClean="0"/>
              <a:t>George </a:t>
            </a:r>
            <a:r>
              <a:rPr lang="en-US" dirty="0" err="1" smtClean="0"/>
              <a:t>Pipilakis</a:t>
            </a:r>
            <a:endParaRPr lang="en-US" dirty="0" smtClean="0"/>
          </a:p>
          <a:p>
            <a:r>
              <a:rPr lang="en-US" dirty="0" err="1" smtClean="0"/>
              <a:t>Evgenios</a:t>
            </a:r>
            <a:r>
              <a:rPr lang="en-US" dirty="0" smtClean="0"/>
              <a:t> </a:t>
            </a:r>
            <a:r>
              <a:rPr lang="en-US" dirty="0" err="1" smtClean="0"/>
              <a:t>Kontaxakis</a:t>
            </a:r>
            <a:endParaRPr lang="en-US" dirty="0" smtClean="0"/>
          </a:p>
          <a:p>
            <a:r>
              <a:rPr lang="en-US" smtClean="0"/>
              <a:t>Jim </a:t>
            </a:r>
            <a:r>
              <a:rPr lang="en-US" dirty="0" err="1" smtClean="0"/>
              <a:t>Papastogiannidis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178"/>
          <a:stretch/>
        </p:blipFill>
        <p:spPr>
          <a:xfrm>
            <a:off x="1897706" y="958240"/>
            <a:ext cx="8396589" cy="508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51584" y="1792216"/>
            <a:ext cx="7488832" cy="2828528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30 </a:t>
            </a:r>
            <a:r>
              <a:rPr lang="en-US" sz="5400" dirty="0"/>
              <a:t>% of traffic is caused by people looking for a parking </a:t>
            </a:r>
            <a:r>
              <a:rPr lang="en-US" sz="5400" dirty="0" smtClean="0"/>
              <a:t>space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719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Problems in Cities accounts for: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572681"/>
            <a:ext cx="14351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3461011"/>
            <a:ext cx="9525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09642"/>
            <a:ext cx="10922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3514" y="1976849"/>
            <a:ext cx="645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10% </a:t>
            </a:r>
            <a:r>
              <a:rPr lang="en-US" sz="3200" dirty="0" smtClean="0"/>
              <a:t>of car’s greenhouse gas emission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313514" y="3795329"/>
            <a:ext cx="801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Decreased revenue for cities &amp; local merchants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13514" y="5626510"/>
            <a:ext cx="7419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46% </a:t>
            </a:r>
            <a:r>
              <a:rPr lang="en-US" sz="3200" dirty="0" smtClean="0"/>
              <a:t>of drivers give up on a planned activity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5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802"/>
            <a:ext cx="10515600" cy="5032374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400" b="1" dirty="0"/>
              <a:t>Smart </a:t>
            </a:r>
            <a:r>
              <a:rPr lang="en-US" sz="4400" b="1" dirty="0" err="1" smtClean="0"/>
              <a:t>OnStreet</a:t>
            </a:r>
            <a:r>
              <a:rPr lang="en-US" sz="4400" b="1" dirty="0"/>
              <a:t> </a:t>
            </a:r>
            <a:r>
              <a:rPr lang="en-US" sz="4400" b="1" dirty="0" smtClean="0"/>
              <a:t>Parking </a:t>
            </a:r>
            <a:r>
              <a:rPr lang="en-US" sz="4400" dirty="0" smtClean="0"/>
              <a:t>is a Open Platform and API that connects Cities with Service Providers/Application Developers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to manage and monetize city parking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/>
              <a:t>Smart </a:t>
            </a:r>
            <a:r>
              <a:rPr lang="en-US" sz="4400" b="1" dirty="0" err="1" smtClean="0"/>
              <a:t>OnStreet</a:t>
            </a:r>
            <a:r>
              <a:rPr lang="en-US" sz="4400" b="1" dirty="0" smtClean="0"/>
              <a:t> Parking</a:t>
            </a:r>
            <a:r>
              <a:rPr lang="en-US" sz="4400" dirty="0" smtClean="0"/>
              <a:t>, offers a standardized way for every Municipality to develop their controlled street parking offerings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7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OnStreet</a:t>
            </a:r>
            <a:r>
              <a:rPr lang="en-US" dirty="0"/>
              <a:t> </a:t>
            </a:r>
            <a:r>
              <a:rPr lang="en-US" dirty="0" smtClean="0"/>
              <a:t>Parking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843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City</a:t>
            </a:r>
          </a:p>
          <a:p>
            <a:pPr lvl="1"/>
            <a:r>
              <a:rPr lang="en-US" sz="3000" dirty="0" smtClean="0"/>
              <a:t>Makes parking data available on </a:t>
            </a:r>
            <a:r>
              <a:rPr lang="en-US" sz="3000" dirty="0"/>
              <a:t>Smart </a:t>
            </a:r>
            <a:r>
              <a:rPr lang="en-US" sz="3000" dirty="0" err="1"/>
              <a:t>OnStreet</a:t>
            </a:r>
            <a:r>
              <a:rPr lang="en-US" sz="3000" dirty="0"/>
              <a:t> Parking </a:t>
            </a:r>
            <a:r>
              <a:rPr lang="en-US" sz="3000" dirty="0" smtClean="0"/>
              <a:t>platform</a:t>
            </a:r>
          </a:p>
          <a:p>
            <a:pPr lvl="1"/>
            <a:endParaRPr lang="en-US" dirty="0"/>
          </a:p>
          <a:p>
            <a:r>
              <a:rPr lang="en-US" sz="3500" dirty="0" smtClean="0"/>
              <a:t>Service Provider</a:t>
            </a:r>
          </a:p>
          <a:p>
            <a:pPr lvl="1"/>
            <a:r>
              <a:rPr lang="en-US" sz="3000" dirty="0" smtClean="0"/>
              <a:t>Builds web or mobile app using </a:t>
            </a:r>
            <a:r>
              <a:rPr lang="en-US" sz="3000" dirty="0"/>
              <a:t>Smart </a:t>
            </a:r>
            <a:r>
              <a:rPr lang="en-US" sz="3000" dirty="0" err="1"/>
              <a:t>OnStreet</a:t>
            </a:r>
            <a:r>
              <a:rPr lang="en-US" sz="3000" dirty="0"/>
              <a:t> Parking </a:t>
            </a:r>
            <a:r>
              <a:rPr lang="en-US" sz="3000" dirty="0" smtClean="0"/>
              <a:t>API to access city parking data.</a:t>
            </a:r>
          </a:p>
          <a:p>
            <a:endParaRPr lang="en-US" dirty="0"/>
          </a:p>
          <a:p>
            <a:r>
              <a:rPr lang="en-US" sz="3500" dirty="0" smtClean="0"/>
              <a:t>Driver</a:t>
            </a:r>
          </a:p>
          <a:p>
            <a:pPr lvl="1"/>
            <a:r>
              <a:rPr lang="en-US" sz="3000" dirty="0" smtClean="0"/>
              <a:t>Easily finds and pays for parking through Service Provider app.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6815777" y="3716731"/>
            <a:ext cx="4538023" cy="1759614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1615" y="1963802"/>
            <a:ext cx="2203975" cy="165857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64753" y="2451983"/>
            <a:ext cx="105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78443" y="4880271"/>
            <a:ext cx="142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Driver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149825" y="1963802"/>
            <a:ext cx="2203975" cy="165857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09372" y="2267317"/>
            <a:ext cx="184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Service</a:t>
            </a:r>
          </a:p>
          <a:p>
            <a:pPr algn="r"/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8023518" y="2647541"/>
            <a:ext cx="2138379" cy="2138379"/>
          </a:xfrm>
          <a:prstGeom prst="ellipse">
            <a:avLst/>
          </a:prstGeom>
          <a:solidFill>
            <a:srgbClr val="00B0F0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2907" y="3022215"/>
            <a:ext cx="186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Smart </a:t>
            </a:r>
            <a:r>
              <a:rPr lang="en-US" sz="2400" dirty="0" err="1">
                <a:solidFill>
                  <a:schemeClr val="bg1"/>
                </a:solidFill>
              </a:rPr>
              <a:t>OnStreet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Parking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OnStreet</a:t>
            </a:r>
            <a:r>
              <a:rPr lang="en-US" dirty="0"/>
              <a:t> </a:t>
            </a:r>
            <a:r>
              <a:rPr lang="en-US" dirty="0" smtClean="0"/>
              <a:t>Parking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/>
            <a:r>
              <a:rPr lang="en-US" sz="8000" dirty="0"/>
              <a:t>Openness &amp; </a:t>
            </a:r>
            <a:r>
              <a:rPr lang="en-US" sz="8000" dirty="0" smtClean="0"/>
              <a:t>Interoperability - Common MARKETPLACE that allows easy discovery</a:t>
            </a:r>
          </a:p>
          <a:p>
            <a:pPr marL="342900" indent="-342900"/>
            <a:endParaRPr lang="en-US" sz="8000" dirty="0"/>
          </a:p>
          <a:p>
            <a:pPr marL="342900" indent="-342900"/>
            <a:r>
              <a:rPr lang="en-US" sz="8000" dirty="0"/>
              <a:t>Standardize &amp; </a:t>
            </a:r>
            <a:r>
              <a:rPr lang="en-US" sz="8000" dirty="0" smtClean="0"/>
              <a:t>Structure City: Data – Specifications &amp; Formats</a:t>
            </a:r>
          </a:p>
          <a:p>
            <a:pPr marL="342900" indent="-342900"/>
            <a:endParaRPr lang="en-US" sz="8000" dirty="0" smtClean="0"/>
          </a:p>
          <a:p>
            <a:pPr marL="342900" indent="-342900"/>
            <a:r>
              <a:rPr lang="en-US" sz="8000" dirty="0" smtClean="0"/>
              <a:t>Integration </a:t>
            </a:r>
            <a:r>
              <a:rPr lang="en-US" sz="8000" dirty="0"/>
              <a:t>with Service </a:t>
            </a:r>
            <a:r>
              <a:rPr lang="en-US" sz="8000" dirty="0" smtClean="0"/>
              <a:t>Providers: </a:t>
            </a:r>
            <a:r>
              <a:rPr lang="en-US" sz="8000" dirty="0"/>
              <a:t>One API for Developers</a:t>
            </a:r>
          </a:p>
          <a:p>
            <a:pPr marL="342900" indent="-342900"/>
            <a:endParaRPr lang="en-US" sz="8000" dirty="0"/>
          </a:p>
          <a:p>
            <a:pPr marL="358775" indent="-358775"/>
            <a:r>
              <a:rPr lang="en-US" sz="8000" dirty="0"/>
              <a:t>Cloud-based &amp; Scalable</a:t>
            </a:r>
          </a:p>
          <a:p>
            <a:endParaRPr lang="en-US" sz="8000" dirty="0"/>
          </a:p>
          <a:p>
            <a:pPr marL="358775" indent="-358775"/>
            <a:r>
              <a:rPr lang="en-US" sz="8000" dirty="0"/>
              <a:t>Innovation </a:t>
            </a:r>
            <a:r>
              <a:rPr lang="en-US" sz="8000" dirty="0" smtClean="0"/>
              <a:t>Ecosystem</a:t>
            </a:r>
          </a:p>
          <a:p>
            <a:pPr marL="358775" indent="-358775"/>
            <a:endParaRPr lang="en-US" sz="8000" dirty="0"/>
          </a:p>
          <a:p>
            <a:pPr marL="358775" indent="-358775"/>
            <a:r>
              <a:rPr lang="en-US" sz="8000" dirty="0"/>
              <a:t>Real-time data and accurate analytics that improve decision making.</a:t>
            </a:r>
          </a:p>
          <a:p>
            <a:pPr marL="358775" indent="-358775"/>
            <a:endParaRPr lang="en-US" sz="8000" dirty="0"/>
          </a:p>
          <a:p>
            <a:pPr marL="358775" lvl="1" indent="-358775">
              <a:spcBef>
                <a:spcPts val="1000"/>
              </a:spcBef>
            </a:pPr>
            <a:r>
              <a:rPr lang="en-US" sz="8000" dirty="0"/>
              <a:t>Easily monitor activity and enforce parking.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(Cities)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91667" cy="430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1. Upload city parking data </a:t>
            </a:r>
          </a:p>
          <a:p>
            <a:pPr lvl="1"/>
            <a:r>
              <a:rPr lang="en-US" dirty="0" smtClean="0"/>
              <a:t>or use interactive map to define parking zones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Enter price, duration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Issue tickets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Publish data to marketplace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34" y="1566863"/>
            <a:ext cx="5377063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450667" y="2455333"/>
            <a:ext cx="1574800" cy="15748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66400" y="4436533"/>
            <a:ext cx="1574800" cy="1574800"/>
          </a:xfrm>
          <a:prstGeom prst="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37074" y="2950346"/>
            <a:ext cx="1401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Zone 1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652806" y="4931545"/>
            <a:ext cx="1401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Zone 2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3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(Service Provider)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91667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1. Generate API Keys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Complete Verification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Start building apps</a:t>
            </a:r>
          </a:p>
        </p:txBody>
      </p:sp>
    </p:spTree>
    <p:extLst>
      <p:ext uri="{BB962C8B-B14F-4D97-AF65-F5344CB8AC3E}">
        <p14:creationId xmlns:p14="http://schemas.microsoft.com/office/powerpoint/2010/main" val="8988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(Driver)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91667" cy="370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Use a mobile phone to pay for parking in an easy and convenient way.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Easily extend parking time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Receive parking receipts electronically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47" y="1935378"/>
            <a:ext cx="2257041" cy="266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10" y="1619224"/>
            <a:ext cx="2573861" cy="175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2" y="3901022"/>
            <a:ext cx="2194519" cy="27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2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329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OnStreet Parking</vt:lpstr>
      <vt:lpstr>PowerPoint Presentation</vt:lpstr>
      <vt:lpstr>Parking Problems in Cities accounts for: </vt:lpstr>
      <vt:lpstr>PowerPoint Presentation</vt:lpstr>
      <vt:lpstr>Smart OnStreet Parking - Overview</vt:lpstr>
      <vt:lpstr>Smart OnStreet Parking Benefits</vt:lpstr>
      <vt:lpstr>How does it work? (Cities)</vt:lpstr>
      <vt:lpstr>How does it work? (Service Provider)</vt:lpstr>
      <vt:lpstr>How does it work? (Driver)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hatzis</dc:creator>
  <cp:lastModifiedBy>dpapa</cp:lastModifiedBy>
  <cp:revision>35</cp:revision>
  <dcterms:created xsi:type="dcterms:W3CDTF">2017-05-10T08:55:38Z</dcterms:created>
  <dcterms:modified xsi:type="dcterms:W3CDTF">2017-05-14T12:39:32Z</dcterms:modified>
</cp:coreProperties>
</file>