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" Target="slides/slide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2.xml"/><Relationship Id="rId18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-3456125" y="3515955"/>
            <a:ext cx="3054600" cy="153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Smat Gov app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2357555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</a:t>
            </a:r>
            <a:r>
              <a:rPr lang="en"/>
              <a:t>application</a:t>
            </a:r>
            <a:r>
              <a:rPr lang="en"/>
              <a:t> for smarter </a:t>
            </a:r>
            <a:r>
              <a:rPr lang="en"/>
              <a:t>cities</a:t>
            </a: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35899" l="0" r="0" t="-35900"/>
          <a:stretch/>
        </p:blipFill>
        <p:spPr>
          <a:xfrm>
            <a:off x="2887253" y="458350"/>
            <a:ext cx="3369499" cy="16668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2869175" y="3067450"/>
            <a:ext cx="33876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# </a:t>
            </a:r>
            <a:r>
              <a:rPr lang="en" sz="1800"/>
              <a:t>Κωνσταντίνος Αναστασάκης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800"/>
              <a:t># Απόστολος Γωγάκος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Αδιάθετα ακίνητα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180.000- οικονομική κρίση- μείωση αξίας - οικοδομική δ</a:t>
            </a:r>
            <a:r>
              <a:rPr lang="en"/>
              <a:t>ραστηριότητα- α</a:t>
            </a:r>
            <a:r>
              <a:rPr lang="en"/>
              <a:t>γοραστική δυνατότητα- παλιά ακίνητα- έλλ</a:t>
            </a:r>
            <a:r>
              <a:rPr lang="en"/>
              <a:t>ε</a:t>
            </a:r>
            <a:r>
              <a:rPr lang="en"/>
              <a:t>ιψη ενδιαφέροντος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Πώληση/Ενοικίαση - Πολυετής διαδικασία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Αδιαφορία - Πολυϊδιοκτησία - έσοδα από άλλες πηγές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“Δημόσια” Ακίνητα (Κράτος, Δήμοι, Τράπεζες, Ιδρύματα)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Ενδιαφερόμενοι χρήστες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Μείωση εισοδημάτων=</a:t>
            </a:r>
            <a:r>
              <a:rPr lang="en"/>
              <a:t>Ζήτηση για φτηνά ακίνητα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RBNB = πολλά ακίνητα εκτός αγοράς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Αύξηση Πληθυσμού λόγω μεταναστευτικών ροών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Η εφαρμογή μας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Μια φόρμα καταχώρησης των ιδιοκτητών (Προσωπικά στοιχεία, αντικείμενο καταχώρησης, Γραφείο, Διαμέρισμα, Κατάστημα, Χαρακτηριστικά, Τοποθεσία, λόγος προσωρινής διάθεσης- ενοικίαση, πώληση, ελάχιστος χρόνος διάθεσης- ένας μήνας το λιγότερο, εισαγωγή παγίων, άμεση διαθεσιμότητα ή προέγκριση)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Μια φόρμα καταχώρησης των χρηστών (Προσωπικά στοιχεία, Αντικείμενο αναζήτησης, χαρακτηριστικά, τοποθεσία, λόγος αδιαθεσίας ελάχιστος χρόνος διάθεσης- ένας μήνας το ελάχιστο, άμεση διαθεσιμότητα ή </a:t>
            </a:r>
            <a:r>
              <a:rPr lang="en"/>
              <a:t>προ έγκριση</a:t>
            </a:r>
            <a:r>
              <a:rPr lang="en"/>
              <a:t> και τέλος προπληρωμή πάγιων εξόδων για το ζητούμενο χρονικό διάστημα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Σύστημα αξιολόγησης ιδιοκτητών ακινήτων και χρηστών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Ο ρόλος του Δήμου και...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Ο Δήμος παίζει το ρόλο του διαμεσολαβητή - εγγυητή. Όπως ακριβώς το rBNB. Επειδή αφορά σε προσωπική περιουσία δεν είναι εύκολο να εμπιστευτούν οι ιδιοκτήτες την περιουσία τους. Ο Δήμος είναι ο εγγυητής της εύρυθμης λειτουργίας της εφαρμογής καθώς πιστοποιεί τους συναλλασσόμενους με ΑΦΜ, ΑΤ, email, τηλέφωνο fb account.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...</a:t>
            </a:r>
            <a:r>
              <a:rPr lang="en"/>
              <a:t>τα οφέλη του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Τα οφέλη του Δήμου είναι πολλαπλά.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Όσο πιο πολλά ακίνητα κατοικούνται τόσο πιο πολλά τα δημοτικά τέλη.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Όσο πιο πολλοί δημότες τόσο πιο πολλά τα πολλαπλασιαστικά οφέλη εμπορική κίνηση, συναλλαγές, οικονομική και πολιτιστική αναβάθμιση δήμου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Αναλογικά έσοδα από κάθε συναλλαγή.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Φθηνή χρήση ακινήτων για πρόσκαιρες ανάγκες του Δήμου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Μείωση πάγιων διαχειριστικών εξόδων των δημοτικών ακινήτων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Άσκηση κοινωνικής πολιτικής - πολιτική επιρροή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