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Drone Patrol</a:t>
            </a:r>
            <a:br>
              <a:rPr lang="en-US" dirty="0" smtClean="0"/>
            </a:b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Drone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7099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Κίνδυνος Καταστροφή Δημόσιων Περιουσιών</a:t>
            </a:r>
          </a:p>
          <a:p>
            <a:pPr lvl="1"/>
            <a:r>
              <a:rPr lang="el-GR" sz="2000" dirty="0" smtClean="0"/>
              <a:t>Από Πυρκαγιές</a:t>
            </a:r>
          </a:p>
          <a:p>
            <a:pPr lvl="1"/>
            <a:r>
              <a:rPr lang="el-GR" sz="2000" dirty="0" smtClean="0"/>
              <a:t>Από Βανδαλισμούς</a:t>
            </a:r>
          </a:p>
          <a:p>
            <a:pPr marL="457200" lvl="1" indent="0">
              <a:buNone/>
            </a:pPr>
            <a:endParaRPr lang="el-GR" sz="2200" dirty="0" smtClean="0"/>
          </a:p>
          <a:p>
            <a:r>
              <a:rPr lang="el-GR" sz="2800" dirty="0" smtClean="0"/>
              <a:t>Προστασία Πολιτών από τέτοιου είδους καταστάσεις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984191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4" y="2603500"/>
            <a:ext cx="5098955" cy="3416300"/>
          </a:xfrm>
        </p:spPr>
      </p:pic>
      <p:pic>
        <p:nvPicPr>
          <p:cNvPr id="5" name="Θέση περιεχομένου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29" y="2603500"/>
            <a:ext cx="591090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6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Idea: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Drone </a:t>
            </a:r>
            <a:r>
              <a:rPr lang="el-GR" sz="3200" dirty="0" smtClean="0"/>
              <a:t>Επιτηρητές</a:t>
            </a:r>
          </a:p>
          <a:p>
            <a:r>
              <a:rPr lang="en-US" sz="3200" dirty="0" smtClean="0"/>
              <a:t>Ground Stations</a:t>
            </a:r>
          </a:p>
          <a:p>
            <a:r>
              <a:rPr lang="el-GR" sz="3200" dirty="0" smtClean="0"/>
              <a:t>Χειριστής</a:t>
            </a:r>
            <a:endParaRPr lang="el-GR" sz="32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42" y="3117984"/>
            <a:ext cx="3809524" cy="21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2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Idea:</a:t>
            </a:r>
            <a:endParaRPr lang="el-GR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8" y="5001952"/>
            <a:ext cx="1498497" cy="503067"/>
          </a:xfrm>
          <a:prstGeom prst="rect">
            <a:avLst/>
          </a:prstGeom>
        </p:spPr>
      </p:pic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46" y="4659374"/>
            <a:ext cx="1277679" cy="685155"/>
          </a:xfr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72" y="4113366"/>
            <a:ext cx="1391653" cy="1391653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10" y="5125477"/>
            <a:ext cx="1498497" cy="503067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48" y="2809272"/>
            <a:ext cx="805299" cy="256825"/>
          </a:xfrm>
          <a:prstGeom prst="rect">
            <a:avLst/>
          </a:prstGeom>
        </p:spPr>
      </p:pic>
      <p:pic>
        <p:nvPicPr>
          <p:cNvPr id="9" name="Θέση περιεχομένου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46" y="3056466"/>
            <a:ext cx="1277679" cy="6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0023 L 0.00118 -0.1169 C 0.00118 -0.16945 0.10547 -0.2338 0.19024 -0.2338 L 0.37943 -0.2338 " pathEditMode="relative" rAng="0" ptsTypes="AAAA">
                                      <p:cBhvr>
                                        <p:cTn id="6" dur="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-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1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1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26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2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260"/>
                            </p:stCondLst>
                            <p:childTnLst>
                              <p:par>
                                <p:cTn id="23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2181 -1.85185E-6 C 0.31576 -1.85185E-6 0.43646 0.07384 0.43646 0.13403 L 0.43646 0.26806 " pathEditMode="relative" rAng="0" ptsTypes="AAAA">
                                      <p:cBhvr>
                                        <p:cTn id="2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Who: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3200" dirty="0" smtClean="0"/>
              <a:t>Δήμοι</a:t>
            </a:r>
          </a:p>
          <a:p>
            <a:r>
              <a:rPr lang="el-GR" sz="3200" dirty="0" smtClean="0"/>
              <a:t>Αγρότες</a:t>
            </a:r>
          </a:p>
          <a:p>
            <a:r>
              <a:rPr lang="el-GR" sz="3200" dirty="0" smtClean="0"/>
              <a:t>Πολίτες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139903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3" y="973668"/>
            <a:ext cx="10166887" cy="5353373"/>
          </a:xfr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84" y="2506204"/>
            <a:ext cx="1952786" cy="19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I’m Here to Help You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0" y="2312693"/>
            <a:ext cx="2539682" cy="2539682"/>
          </a:xfr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43" y="4696898"/>
            <a:ext cx="4179288" cy="1934553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755" y="2312693"/>
            <a:ext cx="2539682" cy="2539682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29" y="2007007"/>
            <a:ext cx="2363516" cy="23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5246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ίθουσα συσκέψεων &quot;Ιόν&quot;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236</TotalTime>
  <Words>48</Words>
  <Application>Microsoft Office PowerPoint</Application>
  <PresentationFormat>Ευρεία οθόνη</PresentationFormat>
  <Paragraphs>20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Αίθουσα συσκέψεων "Ιόν"</vt:lpstr>
      <vt:lpstr>Drone Patrol </vt:lpstr>
      <vt:lpstr>The Problem:</vt:lpstr>
      <vt:lpstr>The Problem:</vt:lpstr>
      <vt:lpstr>The Idea:</vt:lpstr>
      <vt:lpstr>The Idea:</vt:lpstr>
      <vt:lpstr>Who:</vt:lpstr>
      <vt:lpstr>Παρουσίαση του PowerPoint</vt:lpstr>
      <vt:lpstr>I’m Here to Help You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Servailance Project</dc:title>
  <dc:creator>Zak Ioannou</dc:creator>
  <cp:lastModifiedBy>Zak Ioannou</cp:lastModifiedBy>
  <cp:revision>13</cp:revision>
  <dcterms:created xsi:type="dcterms:W3CDTF">2017-05-13T20:12:12Z</dcterms:created>
  <dcterms:modified xsi:type="dcterms:W3CDTF">2017-05-14T07:40:08Z</dcterms:modified>
</cp:coreProperties>
</file>