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5146CA1-A646-43B4-AC2B-02C2CA532903}">
          <p14:sldIdLst>
            <p14:sldId id="262"/>
            <p14:sldId id="256"/>
            <p14:sldId id="258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83" d="100"/>
          <a:sy n="83" d="100"/>
        </p:scale>
        <p:origin x="-260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07B4-72D5-403E-B5A8-49A707C4986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7EEB-6BBE-4264-94B8-D5AA0E2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/>
          <a:stretch>
            <a:fillRect l="-5000" t="-4000" r="-9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66184"/>
            <a:ext cx="3962400" cy="152400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Crowdhackathon</a:t>
            </a:r>
            <a:r>
              <a:rPr lang="en-US" sz="4000" b="1" dirty="0" smtClean="0"/>
              <a:t> 2017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2286000"/>
            <a:ext cx="4648200" cy="65531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l-GR" sz="3600" b="1" dirty="0" smtClean="0"/>
              <a:t>        </a:t>
            </a:r>
            <a:r>
              <a:rPr lang="en-US" sz="3600" b="1" dirty="0" smtClean="0"/>
              <a:t>Smart City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n-US" b="1" dirty="0" smtClean="0"/>
              <a:t>          “Smart Grid”</a:t>
            </a:r>
            <a:endParaRPr lang="el-GR" b="1" dirty="0"/>
          </a:p>
          <a:p>
            <a:pPr marL="0" indent="0">
              <a:buNone/>
            </a:pPr>
            <a:endParaRPr lang="el-GR" b="1" dirty="0" smtClean="0"/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endParaRPr lang="el-GR" b="1" dirty="0" smtClean="0"/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endParaRPr lang="el-GR" b="1" dirty="0" smtClean="0"/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n-US" b="1" dirty="0" smtClean="0"/>
              <a:t>Team Mantas</a:t>
            </a:r>
            <a:r>
              <a:rPr lang="el-GR" b="1" dirty="0" smtClean="0"/>
              <a:t>:</a:t>
            </a:r>
            <a:endParaRPr lang="el-GR" sz="1600" dirty="0" smtClean="0"/>
          </a:p>
          <a:p>
            <a:pPr marL="0" indent="0">
              <a:buNone/>
            </a:pPr>
            <a:r>
              <a:rPr lang="el-GR" b="1" dirty="0" smtClean="0"/>
              <a:t>Ελένη Μαντά</a:t>
            </a:r>
            <a:endParaRPr lang="en-US" b="1" dirty="0" smtClean="0"/>
          </a:p>
          <a:p>
            <a:pPr marL="0" indent="0">
              <a:buNone/>
            </a:pPr>
            <a:r>
              <a:rPr lang="el-GR" sz="1700" dirty="0" smtClean="0"/>
              <a:t>Πολ. Μηχανικός, 4ετής Ε.Μ.Π.</a:t>
            </a:r>
          </a:p>
          <a:p>
            <a:pPr marL="0" indent="0">
              <a:buNone/>
            </a:pPr>
            <a:r>
              <a:rPr lang="el-GR" b="1" dirty="0" smtClean="0"/>
              <a:t>Μαρία Μαντά</a:t>
            </a:r>
          </a:p>
          <a:p>
            <a:pPr marL="0" indent="0">
              <a:buNone/>
            </a:pPr>
            <a:r>
              <a:rPr lang="el-GR" sz="1700" dirty="0" smtClean="0"/>
              <a:t>Αρχιτέκτονας, 4ετής Ε.Μ.Π.</a:t>
            </a:r>
          </a:p>
          <a:p>
            <a:pPr marL="0" indent="0">
              <a:buNone/>
            </a:pPr>
            <a:r>
              <a:rPr lang="el-GR" b="1" dirty="0"/>
              <a:t>Παναγιώτης Μαντάς</a:t>
            </a:r>
          </a:p>
          <a:p>
            <a:pPr marL="0" indent="0">
              <a:buNone/>
            </a:pPr>
            <a:r>
              <a:rPr lang="en-US" sz="1700" dirty="0"/>
              <a:t>Developer, </a:t>
            </a:r>
            <a:r>
              <a:rPr lang="el-GR" sz="1700" dirty="0"/>
              <a:t> 2ετής </a:t>
            </a:r>
            <a:r>
              <a:rPr lang="en-US" sz="1700" dirty="0"/>
              <a:t>D.I.T.</a:t>
            </a:r>
            <a:r>
              <a:rPr lang="el-GR" sz="1700" dirty="0"/>
              <a:t>  Ε.Κ.Π.Α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9647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" y="0"/>
            <a:ext cx="3200400" cy="1059180"/>
          </a:xfrm>
        </p:spPr>
        <p:txBody>
          <a:bodyPr/>
          <a:lstStyle/>
          <a:p>
            <a:r>
              <a:rPr lang="el-GR" dirty="0" smtClean="0"/>
              <a:t>ΛΕΙΤΟΥΡΓΙΑ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6210300" cy="22098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Αισθητήρες πίεσης συνδεδεμένοι σε </a:t>
            </a:r>
            <a:r>
              <a:rPr lang="en-US" sz="2400" dirty="0" smtClean="0"/>
              <a:t>controller</a:t>
            </a:r>
          </a:p>
          <a:p>
            <a:r>
              <a:rPr lang="el-GR" sz="2400" dirty="0" smtClean="0"/>
              <a:t>Ανάπτυξη</a:t>
            </a:r>
            <a:r>
              <a:rPr lang="el-GR" sz="2400" dirty="0" smtClean="0"/>
              <a:t> </a:t>
            </a:r>
            <a:r>
              <a:rPr lang="en-US" sz="2400" dirty="0" smtClean="0"/>
              <a:t>Smart </a:t>
            </a:r>
            <a:r>
              <a:rPr lang="en-US" sz="2400" dirty="0" smtClean="0"/>
              <a:t>Grid </a:t>
            </a:r>
            <a:r>
              <a:rPr lang="el-GR" sz="2400" dirty="0" smtClean="0"/>
              <a:t>ανοιχτής αρχιτεκτονικής</a:t>
            </a:r>
            <a:endParaRPr lang="en-US" sz="2400" dirty="0" smtClean="0"/>
          </a:p>
          <a:p>
            <a:r>
              <a:rPr lang="el-GR" sz="2400" dirty="0" smtClean="0"/>
              <a:t>Ρύθμιση ευαισθησίας ανάλογα με τη χρήση</a:t>
            </a:r>
          </a:p>
          <a:p>
            <a:endParaRPr lang="en-US" sz="2400" dirty="0"/>
          </a:p>
        </p:txBody>
      </p:sp>
      <p:pic>
        <p:nvPicPr>
          <p:cNvPr id="3074" name="Picture 2" descr="F:\DCIM\100MSDCF\DSC09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5790260" cy="387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" y="0"/>
            <a:ext cx="3200400" cy="1059180"/>
          </a:xfrm>
        </p:spPr>
        <p:txBody>
          <a:bodyPr/>
          <a:lstStyle/>
          <a:p>
            <a:r>
              <a:rPr lang="el-GR" dirty="0" smtClean="0"/>
              <a:t>ΛΕΙΤΟΥΡΓΙΑ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6210300" cy="39624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Ανάλυση δεδομένων</a:t>
            </a:r>
            <a:endParaRPr lang="en-US" sz="2400" dirty="0" smtClean="0"/>
          </a:p>
          <a:p>
            <a:r>
              <a:rPr lang="el-GR" sz="2400" dirty="0" smtClean="0"/>
              <a:t>Ανέβασμα σε </a:t>
            </a:r>
            <a:r>
              <a:rPr lang="en-US" sz="2400" dirty="0" smtClean="0"/>
              <a:t>I</a:t>
            </a:r>
            <a:r>
              <a:rPr lang="el-GR" sz="2400" dirty="0" smtClean="0"/>
              <a:t>ο</a:t>
            </a:r>
            <a:r>
              <a:rPr lang="en-US" sz="2400" dirty="0" smtClean="0"/>
              <a:t>T </a:t>
            </a:r>
            <a:r>
              <a:rPr lang="en-US" sz="2400" dirty="0" smtClean="0"/>
              <a:t>server</a:t>
            </a:r>
          </a:p>
          <a:p>
            <a:r>
              <a:rPr lang="el-GR" sz="2400" dirty="0" smtClean="0"/>
              <a:t>Χρήση </a:t>
            </a:r>
            <a:r>
              <a:rPr lang="en-US" sz="2400" dirty="0" smtClean="0"/>
              <a:t>APIs </a:t>
            </a:r>
            <a:r>
              <a:rPr lang="el-GR" sz="2400" dirty="0" smtClean="0"/>
              <a:t>για διανομή δεδομένων</a:t>
            </a:r>
          </a:p>
          <a:p>
            <a:endParaRPr lang="en-US" sz="2400" dirty="0"/>
          </a:p>
        </p:txBody>
      </p:sp>
      <p:pic>
        <p:nvPicPr>
          <p:cNvPr id="4098" name="Picture 2" descr="F:\DCIM\100MSDCF\DSC099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5867400"/>
            <a:ext cx="4480560" cy="29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CIM\100MSDCF\DSC0995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t="9802" r="935" b="3370"/>
          <a:stretch/>
        </p:blipFill>
        <p:spPr bwMode="auto">
          <a:xfrm>
            <a:off x="1188720" y="2743200"/>
            <a:ext cx="44805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" y="0"/>
            <a:ext cx="3200400" cy="1059180"/>
          </a:xfrm>
        </p:spPr>
        <p:txBody>
          <a:bodyPr/>
          <a:lstStyle/>
          <a:p>
            <a:r>
              <a:rPr lang="el-GR" dirty="0" smtClean="0"/>
              <a:t>ΧΡΗΣΕΙΣ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6210300" cy="39624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Ράμπες πρόσβασης Α.μ.Ε.Α.</a:t>
            </a:r>
            <a:endParaRPr lang="en-US" sz="2400" dirty="0" smtClean="0"/>
          </a:p>
          <a:p>
            <a:r>
              <a:rPr lang="el-GR" sz="2400" dirty="0" smtClean="0"/>
              <a:t>Θέσεις στάθμευσης (ελεύθερο ή </a:t>
            </a:r>
            <a:r>
              <a:rPr lang="el-GR" sz="2400" dirty="0" smtClean="0"/>
              <a:t>ελεγχόμενο)</a:t>
            </a:r>
            <a:endParaRPr lang="en-US" sz="2400" dirty="0" smtClean="0"/>
          </a:p>
          <a:p>
            <a:r>
              <a:rPr lang="el-GR" sz="2400" dirty="0" smtClean="0"/>
              <a:t>Κάδοι απορριμάτων</a:t>
            </a:r>
          </a:p>
          <a:p>
            <a:r>
              <a:rPr lang="el-GR" sz="2400" dirty="0" smtClean="0"/>
              <a:t>Διαβάσεις πεζών</a:t>
            </a:r>
          </a:p>
        </p:txBody>
      </p:sp>
      <p:pic>
        <p:nvPicPr>
          <p:cNvPr id="1026" name="Picture 2" descr="F:\DCIM\100MSDCF\DSC099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 t="2109" r="28511" b="25643"/>
          <a:stretch/>
        </p:blipFill>
        <p:spPr bwMode="auto">
          <a:xfrm>
            <a:off x="685800" y="3352800"/>
            <a:ext cx="246888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DCIM\100MSDCF\DSC099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6" t="-1" r="3086" b="18520"/>
          <a:stretch/>
        </p:blipFill>
        <p:spPr bwMode="auto">
          <a:xfrm>
            <a:off x="460129" y="6096000"/>
            <a:ext cx="5603045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CIM\100MSDCF\DSC099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5681" r="28097" b="22075"/>
          <a:stretch/>
        </p:blipFill>
        <p:spPr bwMode="auto">
          <a:xfrm>
            <a:off x="3458599" y="3352800"/>
            <a:ext cx="256032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" y="0"/>
            <a:ext cx="3200400" cy="1059180"/>
          </a:xfrm>
        </p:spPr>
        <p:txBody>
          <a:bodyPr/>
          <a:lstStyle/>
          <a:p>
            <a:r>
              <a:rPr lang="el-GR" dirty="0" smtClean="0"/>
              <a:t>ΧΡΗΣΕΙΣ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2408" y="800100"/>
            <a:ext cx="6210300" cy="34290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Λ.Ε.Α. </a:t>
            </a:r>
            <a:r>
              <a:rPr lang="el-GR" sz="2400" dirty="0" smtClean="0"/>
              <a:t>και λεωφορειόδρομοι</a:t>
            </a:r>
            <a:endParaRPr lang="en-US" sz="2400" dirty="0" smtClean="0"/>
          </a:p>
          <a:p>
            <a:r>
              <a:rPr lang="el-GR" sz="2400" dirty="0" smtClean="0"/>
              <a:t>Έλεγχος κυκλοφοριακής συμφόρησης</a:t>
            </a:r>
            <a:endParaRPr lang="en-US" sz="2400" dirty="0" smtClean="0"/>
          </a:p>
          <a:p>
            <a:r>
              <a:rPr lang="el-GR" sz="2400" dirty="0" smtClean="0"/>
              <a:t>Παραβίαση </a:t>
            </a:r>
            <a:r>
              <a:rPr lang="el-GR" sz="2400" dirty="0" smtClean="0"/>
              <a:t>οδών μονής κατεύθυνσης &amp; πεζόδρομων</a:t>
            </a:r>
            <a:endParaRPr lang="el-GR" sz="2400" dirty="0" smtClean="0"/>
          </a:p>
        </p:txBody>
      </p:sp>
      <p:pic>
        <p:nvPicPr>
          <p:cNvPr id="2050" name="Picture 2" descr="F:\DCIM\100MSDCF\DSC0995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18298" r="4462" b="12473"/>
          <a:stretch/>
        </p:blipFill>
        <p:spPr bwMode="auto">
          <a:xfrm rot="10800000">
            <a:off x="457198" y="5562600"/>
            <a:ext cx="576072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CIM\100MSDCF\DSC0995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0" b="12335"/>
          <a:stretch/>
        </p:blipFill>
        <p:spPr bwMode="auto">
          <a:xfrm>
            <a:off x="441957" y="2514600"/>
            <a:ext cx="5775961" cy="285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" y="0"/>
            <a:ext cx="3200400" cy="1059180"/>
          </a:xfrm>
        </p:spPr>
        <p:txBody>
          <a:bodyPr/>
          <a:lstStyle/>
          <a:p>
            <a:r>
              <a:rPr lang="el-GR" dirty="0"/>
              <a:t>Ο</a:t>
            </a:r>
            <a:r>
              <a:rPr lang="el-GR" dirty="0" smtClean="0"/>
              <a:t>ΦΕΛΗ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6210300" cy="6172200"/>
          </a:xfrm>
        </p:spPr>
        <p:txBody>
          <a:bodyPr>
            <a:normAutofit/>
          </a:bodyPr>
          <a:lstStyle/>
          <a:p>
            <a:r>
              <a:rPr lang="el-GR" dirty="0" smtClean="0"/>
              <a:t>Προσβασιμότητα για τον κάτοικο</a:t>
            </a:r>
            <a:endParaRPr lang="en-US" dirty="0" smtClean="0"/>
          </a:p>
          <a:p>
            <a:r>
              <a:rPr lang="el-GR" dirty="0" smtClean="0"/>
              <a:t>Μείωση της </a:t>
            </a:r>
            <a:r>
              <a:rPr lang="el-GR" dirty="0" smtClean="0"/>
              <a:t>ρύπανσης</a:t>
            </a:r>
          </a:p>
          <a:p>
            <a:r>
              <a:rPr lang="el-GR" dirty="0"/>
              <a:t>Αποτελεσματικότερη εφαρμογή του </a:t>
            </a:r>
            <a:r>
              <a:rPr lang="el-GR" dirty="0" smtClean="0"/>
              <a:t>Κ.Ο.Κ.</a:t>
            </a:r>
            <a:endParaRPr lang="el-GR" dirty="0"/>
          </a:p>
          <a:p>
            <a:r>
              <a:rPr lang="el-GR" dirty="0" smtClean="0"/>
              <a:t>Μείωση κυκλοφοριακής </a:t>
            </a:r>
            <a:r>
              <a:rPr lang="el-GR" dirty="0" smtClean="0"/>
              <a:t>συμφόρησης</a:t>
            </a:r>
          </a:p>
          <a:p>
            <a:r>
              <a:rPr lang="el-GR" dirty="0"/>
              <a:t>Σύμπλεγμα αισθητήρων </a:t>
            </a:r>
            <a:r>
              <a:rPr lang="el-GR" dirty="0" smtClean="0"/>
              <a:t>πολλαπλών χρήσεων</a:t>
            </a:r>
          </a:p>
          <a:p>
            <a:r>
              <a:rPr lang="el-GR" dirty="0" smtClean="0"/>
              <a:t>Συλλογή στατιστικών δεδομένων </a:t>
            </a:r>
            <a:r>
              <a:rPr lang="en-US" dirty="0" err="1" smtClean="0"/>
              <a:t>IoT</a:t>
            </a:r>
            <a:endParaRPr lang="el-GR" dirty="0" smtClean="0"/>
          </a:p>
          <a:p>
            <a:r>
              <a:rPr lang="el-GR" dirty="0" smtClean="0"/>
              <a:t>Πολυάριθμες εφαρμογές για το δήμο και τους δημότες</a:t>
            </a:r>
          </a:p>
        </p:txBody>
      </p:sp>
      <p:pic>
        <p:nvPicPr>
          <p:cNvPr id="5122" name="Picture 2" descr="F:\DCIM\100MSDCF\DSC09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7" b="40050"/>
          <a:stretch/>
        </p:blipFill>
        <p:spPr bwMode="auto">
          <a:xfrm>
            <a:off x="0" y="7239000"/>
            <a:ext cx="68580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DCIM\100MSDCF\DSC0994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18391" r="24566" b="9754"/>
          <a:stretch/>
        </p:blipFill>
        <p:spPr bwMode="auto">
          <a:xfrm rot="5400000">
            <a:off x="-1154724" y="1142999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576" y="13716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dirty="0" smtClean="0">
                <a:solidFill>
                  <a:schemeClr val="bg1"/>
                </a:solidFill>
              </a:rPr>
              <a:t>Ευχαριστούμε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131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Crowdhackathon 2017</vt:lpstr>
      <vt:lpstr>ΛΕΙΤΟΥΡΓΙΑ</vt:lpstr>
      <vt:lpstr>ΛΕΙΤΟΥΡΓΙΑ</vt:lpstr>
      <vt:lpstr>ΧΡΗΣΕΙΣ</vt:lpstr>
      <vt:lpstr>ΧΡΗΣΕΙΣ</vt:lpstr>
      <vt:lpstr>ΟΦΕΛΗ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ΛΕΙΤΟΥΡΓΙΑ</dc:title>
  <dc:creator>pagman gaming</dc:creator>
  <cp:lastModifiedBy>pagman gaming</cp:lastModifiedBy>
  <cp:revision>25</cp:revision>
  <dcterms:created xsi:type="dcterms:W3CDTF">2017-05-13T17:36:27Z</dcterms:created>
  <dcterms:modified xsi:type="dcterms:W3CDTF">2017-05-14T12:19:50Z</dcterms:modified>
</cp:coreProperties>
</file>