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58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06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60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35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98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80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43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465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806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58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53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059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8221-E98E-4224-9EA7-DB69D0B747A6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1DB5-F57F-4EB4-B2C5-A4B754F96C1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213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1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 ++</a:t>
            </a:r>
            <a:endParaRPr lang="el-GR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9788" y="218049"/>
            <a:ext cx="6236261" cy="1600200"/>
          </a:xfrm>
          <a:noFill/>
        </p:spPr>
        <p:txBody>
          <a:bodyPr>
            <a:normAutofit/>
          </a:bodyPr>
          <a:lstStyle/>
          <a:p>
            <a:r>
              <a:rPr lang="el-GR" sz="5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l-GR" sz="5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l-GR" sz="5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ΟΜΑΔΑ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919" r="-744" b="-1390"/>
          <a:stretch/>
        </p:blipFill>
        <p:spPr>
          <a:xfrm>
            <a:off x="8145194" y="1464243"/>
            <a:ext cx="3470031" cy="3638388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839788" y="2166424"/>
            <a:ext cx="6967781" cy="39389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Δευτεροετείς Φοιτητές Πληροφορικής ΕΚΠΑ</a:t>
            </a:r>
          </a:p>
          <a:p>
            <a:pPr marL="0" indent="0">
              <a:buNone/>
            </a:pPr>
            <a:endParaRPr lang="el-GR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Γούναρης Δημήτρης</a:t>
            </a: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Κληρονόμος Αντώνης</a:t>
            </a: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Χριστοδούλου Δημήτρης</a:t>
            </a:r>
          </a:p>
          <a:p>
            <a:pPr marL="0" indent="0">
              <a:buNone/>
            </a:pPr>
            <a:r>
              <a:rPr lang="el-GR" sz="3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Αράπκουλε Ειρήνη</a:t>
            </a:r>
          </a:p>
          <a:p>
            <a:pPr marL="0" indent="0">
              <a:buNone/>
            </a:pPr>
            <a:endParaRPr lang="el-GR" sz="32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218049"/>
            <a:ext cx="6236261" cy="1600200"/>
          </a:xfrm>
          <a:noFill/>
        </p:spPr>
        <p:txBody>
          <a:bodyPr>
            <a:normAutofit/>
          </a:bodyPr>
          <a:lstStyle/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ΠΡΟΚΛΗΣΗ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919" r="-744" b="-1390"/>
          <a:stretch/>
        </p:blipFill>
        <p:spPr>
          <a:xfrm>
            <a:off x="8145194" y="1464243"/>
            <a:ext cx="3470031" cy="363838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166424"/>
            <a:ext cx="7080719" cy="37025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Μικρό ποσοστό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ανακύκλωσης.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Υψηλό κόστος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διαχείρισης σκουπιδιών.</a:t>
            </a:r>
          </a:p>
        </p:txBody>
      </p:sp>
    </p:spTree>
    <p:extLst>
      <p:ext uri="{BB962C8B-B14F-4D97-AF65-F5344CB8AC3E}">
        <p14:creationId xmlns:p14="http://schemas.microsoft.com/office/powerpoint/2010/main" val="5546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839788" y="218049"/>
            <a:ext cx="6236261" cy="16002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ΤΕΧΝΟΛΟΓΙΑ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919" r="-744" b="-1390"/>
          <a:stretch/>
        </p:blipFill>
        <p:spPr>
          <a:xfrm>
            <a:off x="8145194" y="1464243"/>
            <a:ext cx="3470031" cy="3638388"/>
          </a:xfrm>
          <a:prstGeom prst="rect">
            <a:avLst/>
          </a:prstGeom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839788" y="2166424"/>
            <a:ext cx="6967781" cy="370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39787" y="2166424"/>
            <a:ext cx="6967781" cy="370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Έξυπνοι Κάδοι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Bins)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Ενεργειακά </a:t>
            </a: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αυτόνομοι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Ενσωματωμένη </a:t>
            </a:r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ζυγαριά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Αποστολή δεδομένων μέσω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WiFi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BT.</a:t>
            </a: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40789" y="4880854"/>
            <a:ext cx="5523913" cy="1325563"/>
          </a:xfrm>
        </p:spPr>
        <p:txBody>
          <a:bodyPr>
            <a:normAutofit/>
          </a:bodyPr>
          <a:lstStyle/>
          <a:p>
            <a:pPr algn="r"/>
            <a:r>
              <a:rPr lang="en-US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Smart Bins </a:t>
            </a:r>
            <a:r>
              <a:rPr lang="el-GR" sz="40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στο Λονδίνο</a:t>
            </a:r>
            <a:endParaRPr lang="el-GR" sz="40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b="21439"/>
          <a:stretch/>
        </p:blipFill>
        <p:spPr>
          <a:xfrm>
            <a:off x="6361455" y="218049"/>
            <a:ext cx="5605462" cy="6418262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8" y="218049"/>
            <a:ext cx="5523914" cy="41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>
            <a:off x="1252025" y="898019"/>
            <a:ext cx="9805182" cy="9073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ΛΥΣΗ ΜΑΣ -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252025" y="2053884"/>
            <a:ext cx="9805182" cy="39530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Το 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προσφέρει στον δημότη την δυνατότητα:</a:t>
            </a:r>
          </a:p>
          <a:p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σύνδεσης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με τον κάδο.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συλλογής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πόντων</a:t>
            </a:r>
            <a:r>
              <a:rPr lang="el-G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ανά τεμάχιο.</a:t>
            </a:r>
          </a:p>
          <a:p>
            <a:r>
              <a:rPr lang="el-G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εξαργύρωσης</a:t>
            </a: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των πόντων.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00332" y="898019"/>
            <a:ext cx="10789920" cy="9073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Η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KAINOTOMIA</a:t>
            </a:r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1167618" y="2053884"/>
            <a:ext cx="9805182" cy="41640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Gamification:</a:t>
            </a:r>
          </a:p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Achievements/Trophies</a:t>
            </a:r>
          </a:p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Hall of fame</a:t>
            </a: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Δυνατότητα δημιουργίας ομάδας </a:t>
            </a:r>
            <a:endParaRPr lang="el-GR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Διεξαγωγή διαγωνισμών</a:t>
            </a: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3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252025" y="898019"/>
            <a:ext cx="9805182" cy="90736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ΤΑ ΟΦΕΛΗ - </a:t>
            </a:r>
            <a:r>
              <a:rPr lang="en-US" sz="5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Wecycle</a:t>
            </a:r>
            <a:endParaRPr lang="el-GR" sz="5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1252025" y="2025748"/>
            <a:ext cx="9805182" cy="4037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Για τον δημότη: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Αναβάθμιση ποιότητας ζωής</a:t>
            </a: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l-GR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Για τον Δήμο: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Μείωση κόστους σκουπιδιών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Χορηγίες από εταιρίες</a:t>
            </a:r>
          </a:p>
          <a:p>
            <a:r>
              <a:rPr lang="el-GR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ΣΔΙΤ</a:t>
            </a:r>
          </a:p>
        </p:txBody>
      </p:sp>
    </p:spTree>
    <p:extLst>
      <p:ext uri="{BB962C8B-B14F-4D97-AF65-F5344CB8AC3E}">
        <p14:creationId xmlns:p14="http://schemas.microsoft.com/office/powerpoint/2010/main" val="1396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286" y="5204411"/>
            <a:ext cx="7216727" cy="1337066"/>
          </a:xfrm>
        </p:spPr>
        <p:txBody>
          <a:bodyPr>
            <a:normAutofit/>
          </a:bodyPr>
          <a:lstStyle/>
          <a:p>
            <a:pPr algn="ctr"/>
            <a:r>
              <a:rPr lang="el-GR" sz="6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Ευχαριστούμε!</a:t>
            </a:r>
            <a:endParaRPr lang="el-GR" sz="6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118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Verdana</vt:lpstr>
      <vt:lpstr>Office Theme</vt:lpstr>
      <vt:lpstr>Wecycle</vt:lpstr>
      <vt:lpstr> Η ΟΜΑΔΑ</vt:lpstr>
      <vt:lpstr>Η ΠΡΟΚΛΗΣΗ</vt:lpstr>
      <vt:lpstr>PowerPoint Presentation</vt:lpstr>
      <vt:lpstr>Smart Bins στο Λονδίνο</vt:lpstr>
      <vt:lpstr>PowerPoint Presentation</vt:lpstr>
      <vt:lpstr>PowerPoint Presentation</vt:lpstr>
      <vt:lpstr>PowerPoint Presentation</vt:lpstr>
      <vt:lpstr>Ευχαριστούμε!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WinCycle</dc:title>
  <dc:creator>Eirini</dc:creator>
  <cp:lastModifiedBy>Eirini</cp:lastModifiedBy>
  <cp:revision>30</cp:revision>
  <dcterms:created xsi:type="dcterms:W3CDTF">2017-05-13T07:06:44Z</dcterms:created>
  <dcterms:modified xsi:type="dcterms:W3CDTF">2017-05-14T12:45:47Z</dcterms:modified>
</cp:coreProperties>
</file>