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06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60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35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9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80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43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465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806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5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5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059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213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1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++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9788" y="218049"/>
            <a:ext cx="6236261" cy="1600200"/>
          </a:xfrm>
          <a:noFill/>
        </p:spPr>
        <p:txBody>
          <a:bodyPr>
            <a:normAutofit/>
          </a:bodyPr>
          <a:lstStyle/>
          <a:p>
            <a: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ΟΜΑΔΑ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839788" y="2166424"/>
            <a:ext cx="6967781" cy="39389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Δευτεροετείς Φοιτητές Πληροφορικής ΕΚΠΑ</a:t>
            </a:r>
          </a:p>
          <a:p>
            <a:pPr marL="0" indent="0">
              <a:buNone/>
            </a:pPr>
            <a:endParaRPr lang="el-GR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Γούναρης Δημήτρης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Κληρονόμος Αντώνης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Χριστοδούλου Δημήτρης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Αράπκουλε Ειρήνη</a:t>
            </a:r>
          </a:p>
          <a:p>
            <a:pPr marL="0" indent="0">
              <a:buNone/>
            </a:pPr>
            <a:endParaRPr lang="el-GR" sz="3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218049"/>
            <a:ext cx="6236261" cy="1600200"/>
          </a:xfrm>
          <a:noFill/>
        </p:spPr>
        <p:txBody>
          <a:bodyPr>
            <a:normAutofit/>
          </a:bodyPr>
          <a:lstStyle/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ΠΡΟΒΛΗΜΑ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166424"/>
            <a:ext cx="7080719" cy="37025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Μικρό </a:t>
            </a: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ποσοστό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ανακύκλωσης.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Υψηλό κόστος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διαχείρισης σκουπιδιών.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839788" y="218049"/>
            <a:ext cx="6236261" cy="16002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ΤΕΧΝΟΛΟΓΙΑ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839788" y="2166424"/>
            <a:ext cx="6967781" cy="370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39787" y="2166424"/>
            <a:ext cx="6967781" cy="370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Έξυπνοι Κάδοι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Bins)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νεργειακά </a:t>
            </a: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αυτόνομοι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Ενσωματωμένη </a:t>
            </a: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ζυγαριά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Αποστολή δεδομένων μέσω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WiFi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BT.</a:t>
            </a: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1252025" y="898019"/>
            <a:ext cx="9805182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ΛΥΣΗ ΜΑΣ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252025" y="2053884"/>
            <a:ext cx="9805182" cy="39530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προσφέρει στον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δημότη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την δυνατότητα:</a:t>
            </a: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σύνδεσης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με τον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κάδο.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συλλογής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πόντων</a:t>
            </a:r>
            <a:r>
              <a:rPr lang="el-G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ανά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τεμάχι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ο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εξαργύρωσης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των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πόντων.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00332" y="898019"/>
            <a:ext cx="10789920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KAINOTOMIA</a:t>
            </a:r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1167618" y="2053884"/>
            <a:ext cx="9805182" cy="41640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Gamification:</a:t>
            </a: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Achievements/Trophies</a:t>
            </a: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Hall of fame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Δυνατότητα δημιουργίας ομάδας 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Διεξαγωγή διαγωνισμών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252025" y="898019"/>
            <a:ext cx="9805182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ΤΑ ΟΦΕΛΗ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1252025" y="2025748"/>
            <a:ext cx="9805182" cy="403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 τον δημότη: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Αναβάθμιση ποιότητας ζωής</a:t>
            </a: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 τον Δήμο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Μείωση κόστους σκουπιδιών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Χορηγίες από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εταιρίες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ΣΔΙΤ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40789" y="4880854"/>
            <a:ext cx="5523913" cy="1325563"/>
          </a:xfrm>
        </p:spPr>
        <p:txBody>
          <a:bodyPr>
            <a:normAutofit/>
          </a:bodyPr>
          <a:lstStyle/>
          <a:p>
            <a:pPr algn="r"/>
            <a:r>
              <a:rPr lang="en-US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Bins </a:t>
            </a:r>
            <a:r>
              <a:rPr lang="el-G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στο Λονδίνο</a:t>
            </a:r>
            <a:endParaRPr lang="el-GR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b="21439"/>
          <a:stretch/>
        </p:blipFill>
        <p:spPr>
          <a:xfrm>
            <a:off x="6361455" y="218049"/>
            <a:ext cx="5605462" cy="641826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8" y="218049"/>
            <a:ext cx="5523914" cy="41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86" y="5204411"/>
            <a:ext cx="7216727" cy="1337066"/>
          </a:xfrm>
        </p:spPr>
        <p:txBody>
          <a:bodyPr>
            <a:normAutofit/>
          </a:bodyPr>
          <a:lstStyle/>
          <a:p>
            <a:pPr algn="ctr"/>
            <a:r>
              <a:rPr lang="el-GR" sz="6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Ευχαριστούμε!</a:t>
            </a:r>
            <a:endParaRPr lang="el-GR" sz="6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118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Verdana</vt:lpstr>
      <vt:lpstr>Office Theme</vt:lpstr>
      <vt:lpstr>Wecycle</vt:lpstr>
      <vt:lpstr> Η ΟΜΑΔΑ</vt:lpstr>
      <vt:lpstr>ΤΟ ΠΡΟΒΛΗΜΑ</vt:lpstr>
      <vt:lpstr>PowerPoint Presentation</vt:lpstr>
      <vt:lpstr>PowerPoint Presentation</vt:lpstr>
      <vt:lpstr>PowerPoint Presentation</vt:lpstr>
      <vt:lpstr>PowerPoint Presentation</vt:lpstr>
      <vt:lpstr>Smart Bins στο Λονδίνο</vt:lpstr>
      <vt:lpstr>Ευχαριστούμε!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WinCycle</dc:title>
  <dc:creator>Eirini</dc:creator>
  <cp:lastModifiedBy>Eirini</cp:lastModifiedBy>
  <cp:revision>27</cp:revision>
  <dcterms:created xsi:type="dcterms:W3CDTF">2017-05-13T07:06:44Z</dcterms:created>
  <dcterms:modified xsi:type="dcterms:W3CDTF">2017-05-14T10:51:03Z</dcterms:modified>
</cp:coreProperties>
</file>