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Century Gothic"/>
      <p:regular r:id="rId12"/>
      <p:bold r:id="rId13"/>
      <p:italic r:id="rId14"/>
      <p:boldItalic r:id="rId15"/>
    </p:embeddedFont>
    <p:embeddedFont>
      <p:font typeface="Questrial"/>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CenturyGothic-bold.fntdata"/><Relationship Id="rId12" Type="http://schemas.openxmlformats.org/officeDocument/2006/relationships/font" Target="fonts/CenturyGothic-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enturyGothic-boldItalic.fntdata"/><Relationship Id="rId14" Type="http://schemas.openxmlformats.org/officeDocument/2006/relationships/font" Target="fonts/CenturyGothic-italic.fntdata"/><Relationship Id="rId16" Type="http://schemas.openxmlformats.org/officeDocument/2006/relationships/font" Target="fonts/Questrial-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dk1"/>
                </a:solidFill>
                <a:latin typeface="Arial"/>
                <a:ea typeface="Arial"/>
                <a:cs typeface="Arial"/>
                <a:sym typeface="Arial"/>
              </a:defRPr>
            </a:lvl1pPr>
            <a:lvl2pPr indent="0" lvl="1" marL="457200" marR="0" rtl="0" algn="l">
              <a:spcBef>
                <a:spcPts val="0"/>
              </a:spcBef>
              <a:buNone/>
              <a:defRPr b="0" i="0" sz="1100" u="none" cap="none" strike="noStrike">
                <a:solidFill>
                  <a:schemeClr val="dk1"/>
                </a:solidFill>
                <a:latin typeface="Arial"/>
                <a:ea typeface="Arial"/>
                <a:cs typeface="Arial"/>
                <a:sym typeface="Arial"/>
              </a:defRPr>
            </a:lvl2pPr>
            <a:lvl3pPr indent="0" lvl="2" marL="914400" marR="0" rtl="0" algn="l">
              <a:spcBef>
                <a:spcPts val="0"/>
              </a:spcBef>
              <a:buNone/>
              <a:defRPr b="0" i="0" sz="1100" u="none" cap="none" strike="noStrike">
                <a:solidFill>
                  <a:schemeClr val="dk1"/>
                </a:solidFill>
                <a:latin typeface="Arial"/>
                <a:ea typeface="Arial"/>
                <a:cs typeface="Arial"/>
                <a:sym typeface="Arial"/>
              </a:defRPr>
            </a:lvl3pPr>
            <a:lvl4pPr indent="0" lvl="3" marL="1371600" marR="0" rtl="0" algn="l">
              <a:spcBef>
                <a:spcPts val="0"/>
              </a:spcBef>
              <a:buNone/>
              <a:defRPr b="0" i="0" sz="1100" u="none" cap="none" strike="noStrike">
                <a:solidFill>
                  <a:schemeClr val="dk1"/>
                </a:solidFill>
                <a:latin typeface="Arial"/>
                <a:ea typeface="Arial"/>
                <a:cs typeface="Arial"/>
                <a:sym typeface="Arial"/>
              </a:defRPr>
            </a:lvl4pPr>
            <a:lvl5pPr indent="0" lvl="4" marL="1828800" marR="0" rtl="0" algn="l">
              <a:spcBef>
                <a:spcPts val="0"/>
              </a:spcBef>
              <a:buNone/>
              <a:defRPr b="0" i="0" sz="1100" u="none" cap="none" strike="noStrike">
                <a:solidFill>
                  <a:schemeClr val="dk1"/>
                </a:solidFill>
                <a:latin typeface="Arial"/>
                <a:ea typeface="Arial"/>
                <a:cs typeface="Arial"/>
                <a:sym typeface="Arial"/>
              </a:defRPr>
            </a:lvl5pPr>
            <a:lvl6pPr indent="0" lvl="5" marL="2286000" marR="0" rtl="0" algn="l">
              <a:spcBef>
                <a:spcPts val="0"/>
              </a:spcBef>
              <a:buNone/>
              <a:defRPr b="0" i="0" sz="1100" u="none" cap="none" strike="noStrike">
                <a:solidFill>
                  <a:schemeClr val="dk1"/>
                </a:solidFill>
                <a:latin typeface="Arial"/>
                <a:ea typeface="Arial"/>
                <a:cs typeface="Arial"/>
                <a:sym typeface="Arial"/>
              </a:defRPr>
            </a:lvl6pPr>
            <a:lvl7pPr indent="0" lvl="6" marL="2743200" marR="0" rtl="0" algn="l">
              <a:spcBef>
                <a:spcPts val="0"/>
              </a:spcBef>
              <a:buNone/>
              <a:defRPr b="0" i="0" sz="1100" u="none" cap="none" strike="noStrike">
                <a:solidFill>
                  <a:schemeClr val="dk1"/>
                </a:solidFill>
                <a:latin typeface="Arial"/>
                <a:ea typeface="Arial"/>
                <a:cs typeface="Arial"/>
                <a:sym typeface="Arial"/>
              </a:defRPr>
            </a:lvl7pPr>
            <a:lvl8pPr indent="0" lvl="7" marL="3200400" marR="0" rtl="0" algn="l">
              <a:spcBef>
                <a:spcPts val="0"/>
              </a:spcBef>
              <a:buNone/>
              <a:defRPr b="0" i="0" sz="1100" u="none" cap="none" strike="noStrike">
                <a:solidFill>
                  <a:schemeClr val="dk1"/>
                </a:solidFill>
                <a:latin typeface="Arial"/>
                <a:ea typeface="Arial"/>
                <a:cs typeface="Arial"/>
                <a:sym typeface="Arial"/>
              </a:defRPr>
            </a:lvl8pPr>
            <a:lvl9pPr indent="0" lvl="8" marL="3657600" marR="0" rtl="0" algn="l">
              <a:spcBef>
                <a:spcPts val="0"/>
              </a:spcBef>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37" name="Shape 13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43" name="Shape 14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9" name="Shape 14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8" name="Shape 16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7" name="Shape 17"/>
        <p:cNvGrpSpPr/>
        <p:nvPr/>
      </p:nvGrpSpPr>
      <p:grpSpPr>
        <a:xfrm>
          <a:off x="0" y="0"/>
          <a:ext cx="0" cy="0"/>
          <a:chOff x="0" y="0"/>
          <a:chExt cx="0" cy="0"/>
        </a:xfrm>
      </p:grpSpPr>
      <p:sp>
        <p:nvSpPr>
          <p:cNvPr id="18" name="Shape 18"/>
          <p:cNvSpPr txBox="1"/>
          <p:nvPr>
            <p:ph type="ctrTitle"/>
          </p:nvPr>
        </p:nvSpPr>
        <p:spPr>
          <a:xfrm>
            <a:off x="684212" y="685799"/>
            <a:ext cx="8001000" cy="2971801"/>
          </a:xfrm>
          <a:prstGeom prst="rect">
            <a:avLst/>
          </a:prstGeom>
          <a:noFill/>
          <a:ln>
            <a:noFill/>
          </a:ln>
        </p:spPr>
        <p:txBody>
          <a:bodyPr anchorCtr="0" anchor="b" bIns="91425" lIns="91425" rIns="91425" tIns="91425"/>
          <a:lstStyle>
            <a:lvl1pPr indent="0" lvl="0" marL="0" marR="0" rtl="0" algn="l">
              <a:spcBef>
                <a:spcPts val="0"/>
              </a:spcBef>
              <a:buClr>
                <a:schemeClr val="lt1"/>
              </a:buClr>
              <a:buFont typeface="Century Gothic"/>
              <a:buNone/>
              <a:defRPr b="0" i="0" sz="48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9" name="Shape 19"/>
          <p:cNvSpPr txBox="1"/>
          <p:nvPr>
            <p:ph idx="1" type="subTitle"/>
          </p:nvPr>
        </p:nvSpPr>
        <p:spPr>
          <a:xfrm>
            <a:off x="684212" y="3843867"/>
            <a:ext cx="6400799" cy="1947332"/>
          </a:xfrm>
          <a:prstGeom prst="rect">
            <a:avLst/>
          </a:prstGeom>
          <a:noFill/>
          <a:ln>
            <a:noFill/>
          </a:ln>
        </p:spPr>
        <p:txBody>
          <a:bodyPr anchorCtr="0" anchor="t" bIns="91425" lIns="91425" rIns="91425" tIns="91425"/>
          <a:lstStyle>
            <a:lvl1pPr indent="0" lvl="0" marL="0" marR="0" rtl="0" algn="l">
              <a:spcBef>
                <a:spcPts val="420"/>
              </a:spcBef>
              <a:spcAft>
                <a:spcPts val="600"/>
              </a:spcAft>
              <a:buClr>
                <a:schemeClr val="lt1"/>
              </a:buClr>
              <a:buFont typeface="Noto Sans Symbols"/>
              <a:buNone/>
              <a:defRPr b="0" i="0" sz="2100" u="none" cap="none" strike="noStrike">
                <a:solidFill>
                  <a:srgbClr val="33391C"/>
                </a:solidFill>
                <a:latin typeface="Century Gothic"/>
                <a:ea typeface="Century Gothic"/>
                <a:cs typeface="Century Gothic"/>
                <a:sym typeface="Century Gothic"/>
              </a:defRPr>
            </a:lvl1pPr>
            <a:lvl2pPr indent="0" lvl="1" marL="457200" marR="0" rtl="0" algn="ctr">
              <a:spcBef>
                <a:spcPts val="360"/>
              </a:spcBef>
              <a:spcAft>
                <a:spcPts val="600"/>
              </a:spcAft>
              <a:buClr>
                <a:schemeClr val="lt1"/>
              </a:buClr>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ctr">
              <a:spcBef>
                <a:spcPts val="320"/>
              </a:spcBef>
              <a:spcAft>
                <a:spcPts val="600"/>
              </a:spcAft>
              <a:buClr>
                <a:schemeClr val="lt1"/>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ctr">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ctr">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ctr">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ctr">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ctr">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ctr">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20" name="Shape 20"/>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21" name="Shape 21"/>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22" name="Shape 22"/>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50" u="none" cap="none" strike="noStrike">
                <a:solidFill>
                  <a:schemeClr val="lt1"/>
                </a:solidFill>
                <a:latin typeface="Questrial"/>
                <a:ea typeface="Questrial"/>
                <a:cs typeface="Questrial"/>
                <a:sym typeface="Questrial"/>
              </a:rPr>
              <a:t>‹#›</a:t>
            </a:fld>
          </a:p>
        </p:txBody>
      </p:sp>
      <p:cxnSp>
        <p:nvCxnSpPr>
          <p:cNvPr id="23" name="Shape 23"/>
          <p:cNvCxnSpPr/>
          <p:nvPr/>
        </p:nvCxnSpPr>
        <p:spPr>
          <a:xfrm flipH="1">
            <a:off x="8228011" y="8466"/>
            <a:ext cx="3809999" cy="3809999"/>
          </a:xfrm>
          <a:prstGeom prst="straightConnector1">
            <a:avLst/>
          </a:prstGeom>
          <a:noFill/>
          <a:ln cap="flat" cmpd="sng" w="12700">
            <a:solidFill>
              <a:schemeClr val="lt1"/>
            </a:solidFill>
            <a:prstDash val="solid"/>
            <a:round/>
            <a:headEnd len="med" w="med" type="none"/>
            <a:tailEnd len="med" w="med" type="none"/>
          </a:ln>
        </p:spPr>
      </p:cxnSp>
      <p:cxnSp>
        <p:nvCxnSpPr>
          <p:cNvPr id="24" name="Shape 24"/>
          <p:cNvCxnSpPr/>
          <p:nvPr/>
        </p:nvCxnSpPr>
        <p:spPr>
          <a:xfrm flipH="1">
            <a:off x="6108169" y="91545"/>
            <a:ext cx="6080655" cy="6080655"/>
          </a:xfrm>
          <a:prstGeom prst="straightConnector1">
            <a:avLst/>
          </a:prstGeom>
          <a:noFill/>
          <a:ln cap="flat" cmpd="sng" w="12700">
            <a:solidFill>
              <a:schemeClr val="lt1"/>
            </a:solidFill>
            <a:prstDash val="solid"/>
            <a:round/>
            <a:headEnd len="med" w="med" type="none"/>
            <a:tailEnd len="med" w="med" type="none"/>
          </a:ln>
        </p:spPr>
      </p:cxnSp>
      <p:cxnSp>
        <p:nvCxnSpPr>
          <p:cNvPr id="25" name="Shape 25"/>
          <p:cNvCxnSpPr/>
          <p:nvPr/>
        </p:nvCxnSpPr>
        <p:spPr>
          <a:xfrm flipH="1">
            <a:off x="7235824" y="228600"/>
            <a:ext cx="4953000" cy="4953000"/>
          </a:xfrm>
          <a:prstGeom prst="straightConnector1">
            <a:avLst/>
          </a:prstGeom>
          <a:noFill/>
          <a:ln cap="flat" cmpd="sng" w="12700">
            <a:solidFill>
              <a:schemeClr val="lt1"/>
            </a:solidFill>
            <a:prstDash val="solid"/>
            <a:round/>
            <a:headEnd len="med" w="med" type="none"/>
            <a:tailEnd len="med" w="med" type="none"/>
          </a:ln>
        </p:spPr>
      </p:cxnSp>
      <p:cxnSp>
        <p:nvCxnSpPr>
          <p:cNvPr id="26" name="Shape 26"/>
          <p:cNvCxnSpPr/>
          <p:nvPr/>
        </p:nvCxnSpPr>
        <p:spPr>
          <a:xfrm flipH="1">
            <a:off x="7335836" y="32277"/>
            <a:ext cx="4852989" cy="4852989"/>
          </a:xfrm>
          <a:prstGeom prst="straightConnector1">
            <a:avLst/>
          </a:prstGeom>
          <a:noFill/>
          <a:ln cap="flat" cmpd="sng" w="31750">
            <a:solidFill>
              <a:schemeClr val="lt1"/>
            </a:solidFill>
            <a:prstDash val="solid"/>
            <a:round/>
            <a:headEnd len="med" w="med" type="none"/>
            <a:tailEnd len="med" w="med" type="none"/>
          </a:ln>
        </p:spPr>
      </p:cxnSp>
      <p:cxnSp>
        <p:nvCxnSpPr>
          <p:cNvPr id="27" name="Shape 27"/>
          <p:cNvCxnSpPr/>
          <p:nvPr/>
        </p:nvCxnSpPr>
        <p:spPr>
          <a:xfrm flipH="1">
            <a:off x="7845425" y="609600"/>
            <a:ext cx="4343399" cy="4343399"/>
          </a:xfrm>
          <a:prstGeom prst="straightConnector1">
            <a:avLst/>
          </a:prstGeom>
          <a:noFill/>
          <a:ln cap="flat" cmpd="sng" w="31750">
            <a:solidFill>
              <a:schemeClr val="lt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anoramic Picture with Caption">
    <p:spTree>
      <p:nvGrpSpPr>
        <p:cNvPr id="79" name="Shape 79"/>
        <p:cNvGrpSpPr/>
        <p:nvPr/>
      </p:nvGrpSpPr>
      <p:grpSpPr>
        <a:xfrm>
          <a:off x="0" y="0"/>
          <a:ext cx="0" cy="0"/>
          <a:chOff x="0" y="0"/>
          <a:chExt cx="0" cy="0"/>
        </a:xfrm>
      </p:grpSpPr>
      <p:sp>
        <p:nvSpPr>
          <p:cNvPr id="80" name="Shape 80"/>
          <p:cNvSpPr txBox="1"/>
          <p:nvPr>
            <p:ph type="title"/>
          </p:nvPr>
        </p:nvSpPr>
        <p:spPr>
          <a:xfrm>
            <a:off x="684212" y="4487332"/>
            <a:ext cx="8534399" cy="1507067"/>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81" name="Shape 81"/>
          <p:cNvSpPr/>
          <p:nvPr>
            <p:ph idx="2" type="pic"/>
          </p:nvPr>
        </p:nvSpPr>
        <p:spPr>
          <a:xfrm>
            <a:off x="685800" y="533400"/>
            <a:ext cx="10818811" cy="3124199"/>
          </a:xfrm>
          <a:prstGeom prst="snip2DiagRect">
            <a:avLst>
              <a:gd fmla="val 10815" name="adj1"/>
              <a:gd fmla="val 0" name="adj2"/>
            </a:avLst>
          </a:prstGeom>
          <a:noFill/>
          <a:ln cap="flat" cmpd="sng" w="15875">
            <a:solidFill>
              <a:schemeClr val="lt1">
                <a:alpha val="40000"/>
              </a:schemeClr>
            </a:solidFill>
            <a:prstDash val="solid"/>
            <a:round/>
            <a:headEnd len="med" w="med" type="none"/>
            <a:tailEnd len="med" w="med" type="none"/>
          </a:ln>
        </p:spPr>
        <p:txBody>
          <a:bodyPr anchorCtr="0" anchor="t" bIns="91425" lIns="91425" rIns="91425" tIns="91425"/>
          <a:lstStyle>
            <a:lvl1pPr indent="0" lvl="0" marL="0" marR="0" rtl="0" algn="ctr">
              <a:spcBef>
                <a:spcPts val="320"/>
              </a:spcBef>
              <a:spcAft>
                <a:spcPts val="600"/>
              </a:spcAft>
              <a:buClr>
                <a:schemeClr val="lt1"/>
              </a:buClr>
              <a:buFont typeface="Noto Sans Symbols"/>
              <a:buNone/>
              <a:defRPr b="0" i="0" sz="1600" u="none" cap="none" strike="noStrike">
                <a:solidFill>
                  <a:srgbClr val="33391C"/>
                </a:solidFill>
                <a:latin typeface="Century Gothic"/>
                <a:ea typeface="Century Gothic"/>
                <a:cs typeface="Century Gothic"/>
                <a:sym typeface="Century Gothic"/>
              </a:defRPr>
            </a:lvl1pPr>
            <a:lvl2pPr indent="0" lvl="1" marL="457200" marR="0" rtl="0" algn="l">
              <a:spcBef>
                <a:spcPts val="320"/>
              </a:spcBef>
              <a:spcAft>
                <a:spcPts val="600"/>
              </a:spcAft>
              <a:buClr>
                <a:schemeClr val="lt1"/>
              </a:buClr>
              <a:buFont typeface="Noto Sans Symbols"/>
              <a:buNone/>
              <a:defRPr b="0" i="0" sz="1600" u="none" cap="none" strike="noStrike">
                <a:solidFill>
                  <a:srgbClr val="33391C"/>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Font typeface="Noto Sans Symbols"/>
              <a:buNone/>
              <a:defRPr b="0" i="0" sz="1600" u="none" cap="none" strike="noStrike">
                <a:solidFill>
                  <a:srgbClr val="33391C"/>
                </a:solidFill>
                <a:latin typeface="Century Gothic"/>
                <a:ea typeface="Century Gothic"/>
                <a:cs typeface="Century Gothic"/>
                <a:sym typeface="Century Gothic"/>
              </a:defRPr>
            </a:lvl3pPr>
            <a:lvl4pPr indent="0" lvl="3" marL="1371600" marR="0" rtl="0" algn="l">
              <a:spcBef>
                <a:spcPts val="320"/>
              </a:spcBef>
              <a:spcAft>
                <a:spcPts val="600"/>
              </a:spcAft>
              <a:buClr>
                <a:schemeClr val="lt1"/>
              </a:buClr>
              <a:buFont typeface="Noto Sans Symbols"/>
              <a:buNone/>
              <a:defRPr b="0" i="0" sz="1600" u="none" cap="none" strike="noStrike">
                <a:solidFill>
                  <a:srgbClr val="33391C"/>
                </a:solidFill>
                <a:latin typeface="Century Gothic"/>
                <a:ea typeface="Century Gothic"/>
                <a:cs typeface="Century Gothic"/>
                <a:sym typeface="Century Gothic"/>
              </a:defRPr>
            </a:lvl4pPr>
            <a:lvl5pPr indent="0" lvl="4" marL="1828800" marR="0" rtl="0" algn="l">
              <a:spcBef>
                <a:spcPts val="320"/>
              </a:spcBef>
              <a:spcAft>
                <a:spcPts val="600"/>
              </a:spcAft>
              <a:buClr>
                <a:schemeClr val="lt1"/>
              </a:buClr>
              <a:buFont typeface="Noto Sans Symbols"/>
              <a:buNone/>
              <a:defRPr b="0" i="0" sz="1600" u="none" cap="none" strike="noStrike">
                <a:solidFill>
                  <a:srgbClr val="33391C"/>
                </a:solidFill>
                <a:latin typeface="Century Gothic"/>
                <a:ea typeface="Century Gothic"/>
                <a:cs typeface="Century Gothic"/>
                <a:sym typeface="Century Gothic"/>
              </a:defRPr>
            </a:lvl5pPr>
            <a:lvl6pPr indent="0" lvl="5" marL="2286000" marR="0" rtl="0" algn="l">
              <a:spcBef>
                <a:spcPts val="320"/>
              </a:spcBef>
              <a:spcAft>
                <a:spcPts val="600"/>
              </a:spcAft>
              <a:buClr>
                <a:schemeClr val="lt1"/>
              </a:buClr>
              <a:buFont typeface="Noto Sans Symbols"/>
              <a:buNone/>
              <a:defRPr b="0" i="0" sz="1600" u="none" cap="none" strike="noStrike">
                <a:solidFill>
                  <a:srgbClr val="33391C"/>
                </a:solidFill>
                <a:latin typeface="Century Gothic"/>
                <a:ea typeface="Century Gothic"/>
                <a:cs typeface="Century Gothic"/>
                <a:sym typeface="Century Gothic"/>
              </a:defRPr>
            </a:lvl6pPr>
            <a:lvl7pPr indent="0" lvl="6" marL="2743200" marR="0" rtl="0" algn="l">
              <a:spcBef>
                <a:spcPts val="320"/>
              </a:spcBef>
              <a:spcAft>
                <a:spcPts val="600"/>
              </a:spcAft>
              <a:buClr>
                <a:schemeClr val="lt1"/>
              </a:buClr>
              <a:buFont typeface="Noto Sans Symbols"/>
              <a:buNone/>
              <a:defRPr b="0" i="0" sz="1600" u="none" cap="none" strike="noStrike">
                <a:solidFill>
                  <a:srgbClr val="33391C"/>
                </a:solidFill>
                <a:latin typeface="Century Gothic"/>
                <a:ea typeface="Century Gothic"/>
                <a:cs typeface="Century Gothic"/>
                <a:sym typeface="Century Gothic"/>
              </a:defRPr>
            </a:lvl7pPr>
            <a:lvl8pPr indent="0" lvl="7" marL="3200400" marR="0" rtl="0" algn="l">
              <a:spcBef>
                <a:spcPts val="320"/>
              </a:spcBef>
              <a:spcAft>
                <a:spcPts val="600"/>
              </a:spcAft>
              <a:buClr>
                <a:schemeClr val="lt1"/>
              </a:buClr>
              <a:buFont typeface="Noto Sans Symbols"/>
              <a:buNone/>
              <a:defRPr b="0" i="0" sz="1600" u="none" cap="none" strike="noStrike">
                <a:solidFill>
                  <a:srgbClr val="33391C"/>
                </a:solidFill>
                <a:latin typeface="Century Gothic"/>
                <a:ea typeface="Century Gothic"/>
                <a:cs typeface="Century Gothic"/>
                <a:sym typeface="Century Gothic"/>
              </a:defRPr>
            </a:lvl8pPr>
            <a:lvl9pPr indent="0" lvl="8" marL="3657600" marR="0" rtl="0" algn="l">
              <a:spcBef>
                <a:spcPts val="320"/>
              </a:spcBef>
              <a:spcAft>
                <a:spcPts val="600"/>
              </a:spcAft>
              <a:buClr>
                <a:schemeClr val="lt1"/>
              </a:buClr>
              <a:buFont typeface="Noto Sans Symbols"/>
              <a:buNone/>
              <a:defRPr b="0" i="0" sz="1600" u="none" cap="none" strike="noStrike">
                <a:solidFill>
                  <a:srgbClr val="33391C"/>
                </a:solidFill>
                <a:latin typeface="Century Gothic"/>
                <a:ea typeface="Century Gothic"/>
                <a:cs typeface="Century Gothic"/>
                <a:sym typeface="Century Gothic"/>
              </a:defRPr>
            </a:lvl9pPr>
          </a:lstStyle>
          <a:p/>
        </p:txBody>
      </p:sp>
      <p:sp>
        <p:nvSpPr>
          <p:cNvPr id="82" name="Shape 82"/>
          <p:cNvSpPr txBox="1"/>
          <p:nvPr>
            <p:ph idx="1" type="body"/>
          </p:nvPr>
        </p:nvSpPr>
        <p:spPr>
          <a:xfrm>
            <a:off x="914401" y="3843867"/>
            <a:ext cx="8304209" cy="457200"/>
          </a:xfrm>
          <a:prstGeom prst="rect">
            <a:avLst/>
          </a:prstGeom>
          <a:noFill/>
          <a:ln>
            <a:noFill/>
          </a:ln>
        </p:spPr>
        <p:txBody>
          <a:bodyPr anchorCtr="0" anchor="t" bIns="91425" lIns="91425" rIns="91425" tIns="91425"/>
          <a:lstStyle>
            <a:lvl1pPr indent="0" lvl="0" marL="0" marR="0" rtl="0" algn="l">
              <a:spcBef>
                <a:spcPts val="320"/>
              </a:spcBef>
              <a:spcAft>
                <a:spcPts val="600"/>
              </a:spcAft>
              <a:buClr>
                <a:schemeClr val="lt1"/>
              </a:buClr>
              <a:buFont typeface="Noto Sans Symbols"/>
              <a:buNone/>
              <a:defRPr b="0" i="0" sz="1600" u="none" cap="none" strike="noStrike">
                <a:solidFill>
                  <a:srgbClr val="33391C"/>
                </a:solidFill>
                <a:latin typeface="Century Gothic"/>
                <a:ea typeface="Century Gothic"/>
                <a:cs typeface="Century Gothic"/>
                <a:sym typeface="Century Gothic"/>
              </a:defRPr>
            </a:lvl1pPr>
            <a:lvl2pPr indent="0" lvl="1" marL="457200" marR="0" rtl="0" algn="l">
              <a:spcBef>
                <a:spcPts val="360"/>
              </a:spcBef>
              <a:spcAft>
                <a:spcPts val="600"/>
              </a:spcAft>
              <a:buClr>
                <a:schemeClr val="lt1"/>
              </a:buClr>
              <a:buFont typeface="Noto Sans Symbols"/>
              <a:buNone/>
              <a:defRPr b="0" i="0" sz="1800" u="none" cap="none" strike="noStrike">
                <a:solidFill>
                  <a:srgbClr val="33391C"/>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Font typeface="Noto Sans Symbols"/>
              <a:buNone/>
              <a:defRPr b="0" i="0" sz="1600" u="none" cap="none" strike="noStrike">
                <a:solidFill>
                  <a:srgbClr val="33391C"/>
                </a:solidFill>
                <a:latin typeface="Century Gothic"/>
                <a:ea typeface="Century Gothic"/>
                <a:cs typeface="Century Gothic"/>
                <a:sym typeface="Century Gothic"/>
              </a:defRPr>
            </a:lvl3pPr>
            <a:lvl4pPr indent="0" lvl="3" marL="1371600" marR="0" rtl="0" algn="l">
              <a:spcBef>
                <a:spcPts val="280"/>
              </a:spcBef>
              <a:spcAft>
                <a:spcPts val="600"/>
              </a:spcAft>
              <a:buClr>
                <a:schemeClr val="lt1"/>
              </a:buClr>
              <a:buFont typeface="Noto Sans Symbols"/>
              <a:buNone/>
              <a:defRPr b="0" i="0" sz="1400" u="none" cap="none" strike="noStrike">
                <a:solidFill>
                  <a:srgbClr val="33391C"/>
                </a:solidFill>
                <a:latin typeface="Century Gothic"/>
                <a:ea typeface="Century Gothic"/>
                <a:cs typeface="Century Gothic"/>
                <a:sym typeface="Century Gothic"/>
              </a:defRPr>
            </a:lvl4pPr>
            <a:lvl5pPr indent="0" lvl="4" marL="1828800" marR="0" rtl="0" algn="l">
              <a:spcBef>
                <a:spcPts val="280"/>
              </a:spcBef>
              <a:spcAft>
                <a:spcPts val="600"/>
              </a:spcAft>
              <a:buClr>
                <a:schemeClr val="lt1"/>
              </a:buClr>
              <a:buFont typeface="Noto Sans Symbols"/>
              <a:buNone/>
              <a:defRPr b="0" i="0" sz="1400" u="none" cap="none" strike="noStrike">
                <a:solidFill>
                  <a:srgbClr val="33391C"/>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9pPr>
          </a:lstStyle>
          <a:p/>
        </p:txBody>
      </p:sp>
      <p:sp>
        <p:nvSpPr>
          <p:cNvPr id="83" name="Shape 83"/>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84" name="Shape 84"/>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85" name="Shape 85"/>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5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86" name="Shape 86"/>
        <p:cNvGrpSpPr/>
        <p:nvPr/>
      </p:nvGrpSpPr>
      <p:grpSpPr>
        <a:xfrm>
          <a:off x="0" y="0"/>
          <a:ext cx="0" cy="0"/>
          <a:chOff x="0" y="0"/>
          <a:chExt cx="0" cy="0"/>
        </a:xfrm>
      </p:grpSpPr>
      <p:sp>
        <p:nvSpPr>
          <p:cNvPr id="87" name="Shape 87"/>
          <p:cNvSpPr txBox="1"/>
          <p:nvPr>
            <p:ph type="title"/>
          </p:nvPr>
        </p:nvSpPr>
        <p:spPr>
          <a:xfrm>
            <a:off x="684212" y="685800"/>
            <a:ext cx="10058399" cy="2743199"/>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entury Gothic"/>
              <a:buNone/>
              <a:defRPr b="0" i="0" sz="32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88" name="Shape 88"/>
          <p:cNvSpPr txBox="1"/>
          <p:nvPr>
            <p:ph idx="1" type="body"/>
          </p:nvPr>
        </p:nvSpPr>
        <p:spPr>
          <a:xfrm>
            <a:off x="684212" y="4114800"/>
            <a:ext cx="8535987" cy="1879599"/>
          </a:xfrm>
          <a:prstGeom prst="rect">
            <a:avLst/>
          </a:prstGeom>
          <a:noFill/>
          <a:ln>
            <a:noFill/>
          </a:ln>
        </p:spPr>
        <p:txBody>
          <a:bodyPr anchorCtr="0" anchor="ctr" bIns="91425" lIns="91425" rIns="91425" tIns="91425"/>
          <a:lstStyle>
            <a:lvl1pPr indent="0" lvl="0" marL="0" marR="0" rtl="0" algn="l">
              <a:spcBef>
                <a:spcPts val="400"/>
              </a:spcBef>
              <a:spcAft>
                <a:spcPts val="600"/>
              </a:spcAft>
              <a:buClr>
                <a:schemeClr val="lt1"/>
              </a:buClr>
              <a:buFont typeface="Noto Sans Symbols"/>
              <a:buNone/>
              <a:defRPr b="0" i="0" sz="2000" u="none" cap="none" strike="noStrike">
                <a:solidFill>
                  <a:srgbClr val="33391C"/>
                </a:solidFill>
                <a:latin typeface="Century Gothic"/>
                <a:ea typeface="Century Gothic"/>
                <a:cs typeface="Century Gothic"/>
                <a:sym typeface="Century Gothic"/>
              </a:defRPr>
            </a:lvl1pPr>
            <a:lvl2pPr indent="0" lvl="1" marL="457200" marR="0" rtl="0" algn="l">
              <a:spcBef>
                <a:spcPts val="360"/>
              </a:spcBef>
              <a:spcAft>
                <a:spcPts val="600"/>
              </a:spcAft>
              <a:buClr>
                <a:schemeClr val="lt1"/>
              </a:buClr>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89" name="Shape 89"/>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90" name="Shape 90"/>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91" name="Shape 91"/>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5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92" name="Shape 92"/>
        <p:cNvGrpSpPr/>
        <p:nvPr/>
      </p:nvGrpSpPr>
      <p:grpSpPr>
        <a:xfrm>
          <a:off x="0" y="0"/>
          <a:ext cx="0" cy="0"/>
          <a:chOff x="0" y="0"/>
          <a:chExt cx="0" cy="0"/>
        </a:xfrm>
      </p:grpSpPr>
      <p:sp>
        <p:nvSpPr>
          <p:cNvPr id="93" name="Shape 93"/>
          <p:cNvSpPr txBox="1"/>
          <p:nvPr>
            <p:ph type="title"/>
          </p:nvPr>
        </p:nvSpPr>
        <p:spPr>
          <a:xfrm>
            <a:off x="1141411" y="685800"/>
            <a:ext cx="9144001" cy="2743199"/>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entury Gothic"/>
              <a:buNone/>
              <a:defRPr b="0" i="0" sz="32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94" name="Shape 94"/>
          <p:cNvSpPr txBox="1"/>
          <p:nvPr>
            <p:ph idx="1" type="body"/>
          </p:nvPr>
        </p:nvSpPr>
        <p:spPr>
          <a:xfrm>
            <a:off x="1446212" y="3429000"/>
            <a:ext cx="8534399" cy="381000"/>
          </a:xfrm>
          <a:prstGeom prst="rect">
            <a:avLst/>
          </a:prstGeom>
          <a:noFill/>
          <a:ln>
            <a:noFill/>
          </a:ln>
        </p:spPr>
        <p:txBody>
          <a:bodyPr anchorCtr="0" anchor="ctr" bIns="91425" lIns="91425" rIns="91425" tIns="91425"/>
          <a:lstStyle>
            <a:lvl1pPr indent="0" lvl="0" marL="0" marR="0" rtl="0" algn="l">
              <a:spcBef>
                <a:spcPts val="400"/>
              </a:spcBef>
              <a:spcAft>
                <a:spcPts val="600"/>
              </a:spcAft>
              <a:buClr>
                <a:schemeClr val="lt1"/>
              </a:buClr>
              <a:buFont typeface="Noto Sans Symbols"/>
              <a:buNone/>
              <a:defRPr b="0" i="0" sz="2000" u="none" cap="none" strike="noStrike">
                <a:solidFill>
                  <a:srgbClr val="33391C"/>
                </a:solidFill>
                <a:latin typeface="Century Gothic"/>
                <a:ea typeface="Century Gothic"/>
                <a:cs typeface="Century Gothic"/>
                <a:sym typeface="Century Gothic"/>
              </a:defRPr>
            </a:lvl1pPr>
            <a:lvl2pPr indent="0" lvl="1" marL="457200" marR="0" rtl="0" algn="l">
              <a:spcBef>
                <a:spcPts val="360"/>
              </a:spcBef>
              <a:spcAft>
                <a:spcPts val="600"/>
              </a:spcAft>
              <a:buClr>
                <a:schemeClr val="lt1"/>
              </a:buClr>
              <a:buFont typeface="Noto Sans Symbols"/>
              <a:buNone/>
              <a:defRPr b="0" i="0" sz="1800" u="none" cap="none" strike="noStrike">
                <a:solidFill>
                  <a:srgbClr val="33391C"/>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Font typeface="Noto Sans Symbols"/>
              <a:buNone/>
              <a:defRPr b="0" i="0" sz="1600" u="none" cap="none" strike="noStrike">
                <a:solidFill>
                  <a:srgbClr val="33391C"/>
                </a:solidFill>
                <a:latin typeface="Century Gothic"/>
                <a:ea typeface="Century Gothic"/>
                <a:cs typeface="Century Gothic"/>
                <a:sym typeface="Century Gothic"/>
              </a:defRPr>
            </a:lvl3pPr>
            <a:lvl4pPr indent="0" lvl="3" marL="1371600" marR="0" rtl="0" algn="l">
              <a:spcBef>
                <a:spcPts val="280"/>
              </a:spcBef>
              <a:spcAft>
                <a:spcPts val="600"/>
              </a:spcAft>
              <a:buClr>
                <a:schemeClr val="lt1"/>
              </a:buClr>
              <a:buFont typeface="Noto Sans Symbols"/>
              <a:buNone/>
              <a:defRPr b="0" i="0" sz="1400" u="none" cap="none" strike="noStrike">
                <a:solidFill>
                  <a:srgbClr val="33391C"/>
                </a:solidFill>
                <a:latin typeface="Century Gothic"/>
                <a:ea typeface="Century Gothic"/>
                <a:cs typeface="Century Gothic"/>
                <a:sym typeface="Century Gothic"/>
              </a:defRPr>
            </a:lvl4pPr>
            <a:lvl5pPr indent="0" lvl="4" marL="1828800" marR="0" rtl="0" algn="l">
              <a:spcBef>
                <a:spcPts val="280"/>
              </a:spcBef>
              <a:spcAft>
                <a:spcPts val="600"/>
              </a:spcAft>
              <a:buClr>
                <a:schemeClr val="lt1"/>
              </a:buClr>
              <a:buFont typeface="Noto Sans Symbols"/>
              <a:buNone/>
              <a:defRPr b="0" i="0" sz="1400" u="none" cap="none" strike="noStrike">
                <a:solidFill>
                  <a:srgbClr val="33391C"/>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9pPr>
          </a:lstStyle>
          <a:p/>
        </p:txBody>
      </p:sp>
      <p:sp>
        <p:nvSpPr>
          <p:cNvPr id="95" name="Shape 95"/>
          <p:cNvSpPr txBox="1"/>
          <p:nvPr>
            <p:ph idx="2" type="body"/>
          </p:nvPr>
        </p:nvSpPr>
        <p:spPr>
          <a:xfrm>
            <a:off x="684212" y="4301067"/>
            <a:ext cx="8534399" cy="1684864"/>
          </a:xfrm>
          <a:prstGeom prst="rect">
            <a:avLst/>
          </a:prstGeom>
          <a:noFill/>
          <a:ln>
            <a:noFill/>
          </a:ln>
        </p:spPr>
        <p:txBody>
          <a:bodyPr anchorCtr="0" anchor="ctr" bIns="91425" lIns="91425" rIns="91425" tIns="91425"/>
          <a:lstStyle>
            <a:lvl1pPr indent="0" lvl="0" marL="0" marR="0" rtl="0" algn="l">
              <a:spcBef>
                <a:spcPts val="400"/>
              </a:spcBef>
              <a:spcAft>
                <a:spcPts val="600"/>
              </a:spcAft>
              <a:buClr>
                <a:schemeClr val="lt1"/>
              </a:buClr>
              <a:buFont typeface="Noto Sans Symbols"/>
              <a:buNone/>
              <a:defRPr b="0" i="0" sz="2000" u="none" cap="none" strike="noStrike">
                <a:solidFill>
                  <a:srgbClr val="33391C"/>
                </a:solidFill>
                <a:latin typeface="Century Gothic"/>
                <a:ea typeface="Century Gothic"/>
                <a:cs typeface="Century Gothic"/>
                <a:sym typeface="Century Gothic"/>
              </a:defRPr>
            </a:lvl1pPr>
            <a:lvl2pPr indent="0" lvl="1" marL="457200" marR="0" rtl="0" algn="l">
              <a:spcBef>
                <a:spcPts val="360"/>
              </a:spcBef>
              <a:spcAft>
                <a:spcPts val="600"/>
              </a:spcAft>
              <a:buClr>
                <a:schemeClr val="lt1"/>
              </a:buClr>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96" name="Shape 96"/>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97" name="Shape 97"/>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98" name="Shape 98"/>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50" u="none" cap="none" strike="noStrike">
                <a:solidFill>
                  <a:schemeClr val="lt1"/>
                </a:solidFill>
                <a:latin typeface="Questrial"/>
                <a:ea typeface="Questrial"/>
                <a:cs typeface="Questrial"/>
                <a:sym typeface="Questrial"/>
              </a:rPr>
              <a:t>‹#›</a:t>
            </a:fld>
          </a:p>
        </p:txBody>
      </p:sp>
      <p:sp>
        <p:nvSpPr>
          <p:cNvPr id="99" name="Shape 99"/>
          <p:cNvSpPr txBox="1"/>
          <p:nvPr/>
        </p:nvSpPr>
        <p:spPr>
          <a:xfrm>
            <a:off x="531812" y="812222"/>
            <a:ext cx="609599" cy="584776"/>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0" i="0" lang="en-US" sz="8000" u="none" cap="none" strike="noStrike">
                <a:solidFill>
                  <a:schemeClr val="lt1"/>
                </a:solidFill>
                <a:latin typeface="Arial"/>
                <a:ea typeface="Arial"/>
                <a:cs typeface="Arial"/>
                <a:sym typeface="Arial"/>
              </a:rPr>
              <a:t>“</a:t>
            </a:r>
          </a:p>
        </p:txBody>
      </p:sp>
      <p:sp>
        <p:nvSpPr>
          <p:cNvPr id="100" name="Shape 100"/>
          <p:cNvSpPr txBox="1"/>
          <p:nvPr/>
        </p:nvSpPr>
        <p:spPr>
          <a:xfrm>
            <a:off x="10285411" y="2768600"/>
            <a:ext cx="609599" cy="584776"/>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Arial"/>
              <a:buNone/>
            </a:pPr>
            <a:r>
              <a:rPr b="0" i="0" lang="en-US" sz="8000" u="none" cap="none" strike="noStrike">
                <a:solidFill>
                  <a:schemeClr val="lt1"/>
                </a:solidFill>
                <a:latin typeface="Arial"/>
                <a:ea typeface="Arial"/>
                <a:cs typeface="Arial"/>
                <a:sym typeface="Aria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101" name="Shape 101"/>
        <p:cNvGrpSpPr/>
        <p:nvPr/>
      </p:nvGrpSpPr>
      <p:grpSpPr>
        <a:xfrm>
          <a:off x="0" y="0"/>
          <a:ext cx="0" cy="0"/>
          <a:chOff x="0" y="0"/>
          <a:chExt cx="0" cy="0"/>
        </a:xfrm>
      </p:grpSpPr>
      <p:sp>
        <p:nvSpPr>
          <p:cNvPr id="102" name="Shape 102"/>
          <p:cNvSpPr txBox="1"/>
          <p:nvPr>
            <p:ph type="title"/>
          </p:nvPr>
        </p:nvSpPr>
        <p:spPr>
          <a:xfrm>
            <a:off x="684212" y="3429000"/>
            <a:ext cx="8534399" cy="1697400"/>
          </a:xfrm>
          <a:prstGeom prst="rect">
            <a:avLst/>
          </a:prstGeom>
          <a:noFill/>
          <a:ln>
            <a:noFill/>
          </a:ln>
        </p:spPr>
        <p:txBody>
          <a:bodyPr anchorCtr="0" anchor="b" bIns="91425" lIns="91425" rIns="91425" tIns="91425"/>
          <a:lstStyle>
            <a:lvl1pPr indent="0" lvl="0" marL="0" marR="0" rtl="0" algn="l">
              <a:spcBef>
                <a:spcPts val="0"/>
              </a:spcBef>
              <a:buClr>
                <a:schemeClr val="lt1"/>
              </a:buClr>
              <a:buFont typeface="Century Gothic"/>
              <a:buNone/>
              <a:defRPr b="0" i="0" sz="32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03" name="Shape 103"/>
          <p:cNvSpPr txBox="1"/>
          <p:nvPr>
            <p:ph idx="1" type="body"/>
          </p:nvPr>
        </p:nvSpPr>
        <p:spPr>
          <a:xfrm>
            <a:off x="684210" y="5132980"/>
            <a:ext cx="8535989" cy="860399"/>
          </a:xfrm>
          <a:prstGeom prst="rect">
            <a:avLst/>
          </a:prstGeom>
          <a:noFill/>
          <a:ln>
            <a:noFill/>
          </a:ln>
        </p:spPr>
        <p:txBody>
          <a:bodyPr anchorCtr="0" anchor="t" bIns="91425" lIns="91425" rIns="91425" tIns="91425"/>
          <a:lstStyle>
            <a:lvl1pPr indent="0" lvl="0" marL="0" marR="0" rtl="0" algn="l">
              <a:spcBef>
                <a:spcPts val="400"/>
              </a:spcBef>
              <a:spcAft>
                <a:spcPts val="600"/>
              </a:spcAft>
              <a:buClr>
                <a:schemeClr val="lt1"/>
              </a:buClr>
              <a:buFont typeface="Noto Sans Symbols"/>
              <a:buNone/>
              <a:defRPr b="0" i="0" sz="2000" u="none" cap="none" strike="noStrike">
                <a:solidFill>
                  <a:srgbClr val="33391C"/>
                </a:solidFill>
                <a:latin typeface="Century Gothic"/>
                <a:ea typeface="Century Gothic"/>
                <a:cs typeface="Century Gothic"/>
                <a:sym typeface="Century Gothic"/>
              </a:defRPr>
            </a:lvl1pPr>
            <a:lvl2pPr indent="0" lvl="1" marL="457200" marR="0" rtl="0" algn="l">
              <a:spcBef>
                <a:spcPts val="360"/>
              </a:spcBef>
              <a:spcAft>
                <a:spcPts val="600"/>
              </a:spcAft>
              <a:buClr>
                <a:schemeClr val="lt1"/>
              </a:buClr>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104" name="Shape 104"/>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05" name="Shape 105"/>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06" name="Shape 106"/>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5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Name Card">
    <p:spTree>
      <p:nvGrpSpPr>
        <p:cNvPr id="107" name="Shape 107"/>
        <p:cNvGrpSpPr/>
        <p:nvPr/>
      </p:nvGrpSpPr>
      <p:grpSpPr>
        <a:xfrm>
          <a:off x="0" y="0"/>
          <a:ext cx="0" cy="0"/>
          <a:chOff x="0" y="0"/>
          <a:chExt cx="0" cy="0"/>
        </a:xfrm>
      </p:grpSpPr>
      <p:sp>
        <p:nvSpPr>
          <p:cNvPr id="108" name="Shape 108"/>
          <p:cNvSpPr txBox="1"/>
          <p:nvPr>
            <p:ph type="title"/>
          </p:nvPr>
        </p:nvSpPr>
        <p:spPr>
          <a:xfrm>
            <a:off x="1141412" y="685800"/>
            <a:ext cx="9144000" cy="2743199"/>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entury Gothic"/>
              <a:buNone/>
              <a:defRPr b="0" i="0" sz="32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09" name="Shape 109"/>
          <p:cNvSpPr txBox="1"/>
          <p:nvPr>
            <p:ph idx="1" type="body"/>
          </p:nvPr>
        </p:nvSpPr>
        <p:spPr>
          <a:xfrm>
            <a:off x="684212" y="3928533"/>
            <a:ext cx="8534400" cy="1049865"/>
          </a:xfrm>
          <a:prstGeom prst="rect">
            <a:avLst/>
          </a:prstGeom>
          <a:noFill/>
          <a:ln>
            <a:noFill/>
          </a:ln>
        </p:spPr>
        <p:txBody>
          <a:bodyPr anchorCtr="0" anchor="b" bIns="91425" lIns="91425" rIns="91425" tIns="91425"/>
          <a:lstStyle>
            <a:lvl1pPr indent="-285750" lvl="0" marL="285750" marR="0" rtl="0" algn="l">
              <a:spcBef>
                <a:spcPts val="480"/>
              </a:spcBef>
              <a:spcAft>
                <a:spcPts val="600"/>
              </a:spcAft>
              <a:buClr>
                <a:schemeClr val="lt1"/>
              </a:buClr>
              <a:buFont typeface="Noto Sans Symbols"/>
              <a:buNone/>
              <a:defRPr b="0" i="0" sz="2400" u="none" cap="none" strike="noStrike">
                <a:solidFill>
                  <a:schemeClr val="lt1"/>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33391C"/>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33391C"/>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9pPr>
          </a:lstStyle>
          <a:p/>
        </p:txBody>
      </p:sp>
      <p:sp>
        <p:nvSpPr>
          <p:cNvPr id="110" name="Shape 110"/>
          <p:cNvSpPr txBox="1"/>
          <p:nvPr>
            <p:ph idx="2" type="body"/>
          </p:nvPr>
        </p:nvSpPr>
        <p:spPr>
          <a:xfrm>
            <a:off x="684210" y="4978400"/>
            <a:ext cx="8534400" cy="1016000"/>
          </a:xfrm>
          <a:prstGeom prst="rect">
            <a:avLst/>
          </a:prstGeom>
          <a:noFill/>
          <a:ln>
            <a:noFill/>
          </a:ln>
        </p:spPr>
        <p:txBody>
          <a:bodyPr anchorCtr="0" anchor="t" bIns="91425" lIns="91425" rIns="91425" tIns="91425"/>
          <a:lstStyle>
            <a:lvl1pPr indent="0" lvl="0" marL="0" marR="0" rtl="0" algn="l">
              <a:spcBef>
                <a:spcPts val="360"/>
              </a:spcBef>
              <a:spcAft>
                <a:spcPts val="600"/>
              </a:spcAft>
              <a:buClr>
                <a:schemeClr val="lt1"/>
              </a:buClr>
              <a:buFont typeface="Noto Sans Symbols"/>
              <a:buNone/>
              <a:defRPr b="0" i="0" sz="1800" u="none" cap="none" strike="noStrike">
                <a:solidFill>
                  <a:srgbClr val="33391C"/>
                </a:solidFill>
                <a:latin typeface="Century Gothic"/>
                <a:ea typeface="Century Gothic"/>
                <a:cs typeface="Century Gothic"/>
                <a:sym typeface="Century Gothic"/>
              </a:defRPr>
            </a:lvl1pPr>
            <a:lvl2pPr indent="0" lvl="1" marL="457200" marR="0" rtl="0" algn="l">
              <a:spcBef>
                <a:spcPts val="360"/>
              </a:spcBef>
              <a:spcAft>
                <a:spcPts val="600"/>
              </a:spcAft>
              <a:buClr>
                <a:schemeClr val="lt1"/>
              </a:buClr>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111" name="Shape 111"/>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12" name="Shape 112"/>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13" name="Shape 113"/>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50" u="none" cap="none" strike="noStrike">
                <a:solidFill>
                  <a:schemeClr val="lt1"/>
                </a:solidFill>
                <a:latin typeface="Questrial"/>
                <a:ea typeface="Questrial"/>
                <a:cs typeface="Questrial"/>
                <a:sym typeface="Questrial"/>
              </a:rPr>
              <a:t>‹#›</a:t>
            </a:fld>
          </a:p>
        </p:txBody>
      </p:sp>
      <p:sp>
        <p:nvSpPr>
          <p:cNvPr id="114" name="Shape 114"/>
          <p:cNvSpPr txBox="1"/>
          <p:nvPr/>
        </p:nvSpPr>
        <p:spPr>
          <a:xfrm>
            <a:off x="531812" y="812222"/>
            <a:ext cx="609599" cy="584776"/>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0" i="0" lang="en-US" sz="8000" u="none" cap="none" strike="noStrike">
                <a:solidFill>
                  <a:schemeClr val="lt1"/>
                </a:solidFill>
                <a:latin typeface="Arial"/>
                <a:ea typeface="Arial"/>
                <a:cs typeface="Arial"/>
                <a:sym typeface="Arial"/>
              </a:rPr>
              <a:t>“</a:t>
            </a:r>
          </a:p>
        </p:txBody>
      </p:sp>
      <p:sp>
        <p:nvSpPr>
          <p:cNvPr id="115" name="Shape 115"/>
          <p:cNvSpPr txBox="1"/>
          <p:nvPr/>
        </p:nvSpPr>
        <p:spPr>
          <a:xfrm>
            <a:off x="10285411" y="2768600"/>
            <a:ext cx="609599" cy="584776"/>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lt1"/>
              </a:buClr>
              <a:buSzPct val="25000"/>
              <a:buFont typeface="Arial"/>
              <a:buNone/>
            </a:pPr>
            <a:r>
              <a:rPr b="0" i="0" lang="en-US" sz="8000" u="none" cap="none" strike="noStrike">
                <a:solidFill>
                  <a:schemeClr val="lt1"/>
                </a:solidFill>
                <a:latin typeface="Arial"/>
                <a:ea typeface="Arial"/>
                <a:cs typeface="Arial"/>
                <a:sym typeface="Arial"/>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rue or False">
    <p:spTree>
      <p:nvGrpSpPr>
        <p:cNvPr id="116" name="Shape 116"/>
        <p:cNvGrpSpPr/>
        <p:nvPr/>
      </p:nvGrpSpPr>
      <p:grpSpPr>
        <a:xfrm>
          <a:off x="0" y="0"/>
          <a:ext cx="0" cy="0"/>
          <a:chOff x="0" y="0"/>
          <a:chExt cx="0" cy="0"/>
        </a:xfrm>
      </p:grpSpPr>
      <p:sp>
        <p:nvSpPr>
          <p:cNvPr id="117" name="Shape 117"/>
          <p:cNvSpPr txBox="1"/>
          <p:nvPr>
            <p:ph type="title"/>
          </p:nvPr>
        </p:nvSpPr>
        <p:spPr>
          <a:xfrm>
            <a:off x="684212" y="685800"/>
            <a:ext cx="10058399" cy="2743199"/>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18" name="Shape 118"/>
          <p:cNvSpPr txBox="1"/>
          <p:nvPr>
            <p:ph idx="1" type="body"/>
          </p:nvPr>
        </p:nvSpPr>
        <p:spPr>
          <a:xfrm>
            <a:off x="684212" y="3928533"/>
            <a:ext cx="8534399" cy="838199"/>
          </a:xfrm>
          <a:prstGeom prst="rect">
            <a:avLst/>
          </a:prstGeom>
          <a:noFill/>
          <a:ln>
            <a:noFill/>
          </a:ln>
        </p:spPr>
        <p:txBody>
          <a:bodyPr anchorCtr="0" anchor="b" bIns="91425" lIns="91425" rIns="91425" tIns="91425"/>
          <a:lstStyle>
            <a:lvl1pPr indent="-285750" lvl="0" marL="285750" marR="0" rtl="0" algn="l">
              <a:spcBef>
                <a:spcPts val="480"/>
              </a:spcBef>
              <a:spcAft>
                <a:spcPts val="600"/>
              </a:spcAft>
              <a:buClr>
                <a:schemeClr val="lt1"/>
              </a:buClr>
              <a:buFont typeface="Noto Sans Symbols"/>
              <a:buNone/>
              <a:defRPr b="0" i="0" sz="2400" u="none" cap="none" strike="noStrike">
                <a:solidFill>
                  <a:schemeClr val="lt1"/>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33391C"/>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33391C"/>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9pPr>
          </a:lstStyle>
          <a:p/>
        </p:txBody>
      </p:sp>
      <p:sp>
        <p:nvSpPr>
          <p:cNvPr id="119" name="Shape 119"/>
          <p:cNvSpPr txBox="1"/>
          <p:nvPr>
            <p:ph idx="2" type="body"/>
          </p:nvPr>
        </p:nvSpPr>
        <p:spPr>
          <a:xfrm>
            <a:off x="684210" y="4766732"/>
            <a:ext cx="8534400" cy="1227667"/>
          </a:xfrm>
          <a:prstGeom prst="rect">
            <a:avLst/>
          </a:prstGeom>
          <a:noFill/>
          <a:ln>
            <a:noFill/>
          </a:ln>
        </p:spPr>
        <p:txBody>
          <a:bodyPr anchorCtr="0" anchor="t" bIns="91425" lIns="91425" rIns="91425" tIns="91425"/>
          <a:lstStyle>
            <a:lvl1pPr indent="0" lvl="0" marL="0" marR="0" rtl="0" algn="l">
              <a:spcBef>
                <a:spcPts val="360"/>
              </a:spcBef>
              <a:spcAft>
                <a:spcPts val="600"/>
              </a:spcAft>
              <a:buClr>
                <a:schemeClr val="lt1"/>
              </a:buClr>
              <a:buFont typeface="Noto Sans Symbols"/>
              <a:buNone/>
              <a:defRPr b="0" i="0" sz="1800" u="none" cap="none" strike="noStrike">
                <a:solidFill>
                  <a:srgbClr val="33391C"/>
                </a:solidFill>
                <a:latin typeface="Century Gothic"/>
                <a:ea typeface="Century Gothic"/>
                <a:cs typeface="Century Gothic"/>
                <a:sym typeface="Century Gothic"/>
              </a:defRPr>
            </a:lvl1pPr>
            <a:lvl2pPr indent="0" lvl="1" marL="457200" marR="0" rtl="0" algn="l">
              <a:spcBef>
                <a:spcPts val="360"/>
              </a:spcBef>
              <a:spcAft>
                <a:spcPts val="600"/>
              </a:spcAft>
              <a:buClr>
                <a:schemeClr val="lt1"/>
              </a:buClr>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120" name="Shape 120"/>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21" name="Shape 121"/>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22" name="Shape 122"/>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5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3" name="Shape 123"/>
        <p:cNvGrpSpPr/>
        <p:nvPr/>
      </p:nvGrpSpPr>
      <p:grpSpPr>
        <a:xfrm>
          <a:off x="0" y="0"/>
          <a:ext cx="0" cy="0"/>
          <a:chOff x="0" y="0"/>
          <a:chExt cx="0" cy="0"/>
        </a:xfrm>
      </p:grpSpPr>
      <p:sp>
        <p:nvSpPr>
          <p:cNvPr id="124" name="Shape 124"/>
          <p:cNvSpPr txBox="1"/>
          <p:nvPr>
            <p:ph type="title"/>
          </p:nvPr>
        </p:nvSpPr>
        <p:spPr>
          <a:xfrm>
            <a:off x="684212" y="4487332"/>
            <a:ext cx="8534399" cy="1507067"/>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25" name="Shape 125"/>
          <p:cNvSpPr txBox="1"/>
          <p:nvPr>
            <p:ph idx="1" type="body"/>
          </p:nvPr>
        </p:nvSpPr>
        <p:spPr>
          <a:xfrm rot="5400000">
            <a:off x="3143778" y="-1773766"/>
            <a:ext cx="3615266" cy="8534399"/>
          </a:xfrm>
          <a:prstGeom prst="rect">
            <a:avLst/>
          </a:prstGeom>
          <a:noFill/>
          <a:ln>
            <a:noFill/>
          </a:ln>
        </p:spPr>
        <p:txBody>
          <a:bodyPr anchorCtr="0" anchor="t" bIns="91425" lIns="91425" rIns="91425"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33391C"/>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33391C"/>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33391C"/>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9pPr>
          </a:lstStyle>
          <a:p/>
        </p:txBody>
      </p:sp>
      <p:sp>
        <p:nvSpPr>
          <p:cNvPr id="126" name="Shape 126"/>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27" name="Shape 127"/>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28" name="Shape 128"/>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5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9" name="Shape 129"/>
        <p:cNvGrpSpPr/>
        <p:nvPr/>
      </p:nvGrpSpPr>
      <p:grpSpPr>
        <a:xfrm>
          <a:off x="0" y="0"/>
          <a:ext cx="0" cy="0"/>
          <a:chOff x="0" y="0"/>
          <a:chExt cx="0" cy="0"/>
        </a:xfrm>
      </p:grpSpPr>
      <p:sp>
        <p:nvSpPr>
          <p:cNvPr id="130" name="Shape 130"/>
          <p:cNvSpPr txBox="1"/>
          <p:nvPr>
            <p:ph type="title"/>
          </p:nvPr>
        </p:nvSpPr>
        <p:spPr>
          <a:xfrm rot="5400000">
            <a:off x="7427911" y="1943100"/>
            <a:ext cx="4572000" cy="2057400"/>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31" name="Shape 131"/>
          <p:cNvSpPr txBox="1"/>
          <p:nvPr>
            <p:ph idx="1" type="body"/>
          </p:nvPr>
        </p:nvSpPr>
        <p:spPr>
          <a:xfrm rot="5400000">
            <a:off x="1943100" y="-571499"/>
            <a:ext cx="5308599" cy="7823199"/>
          </a:xfrm>
          <a:prstGeom prst="rect">
            <a:avLst/>
          </a:prstGeom>
          <a:noFill/>
          <a:ln>
            <a:noFill/>
          </a:ln>
        </p:spPr>
        <p:txBody>
          <a:bodyPr anchorCtr="0" anchor="t" bIns="91425" lIns="91425" rIns="91425"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33391C"/>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33391C"/>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33391C"/>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9pPr>
          </a:lstStyle>
          <a:p/>
        </p:txBody>
      </p:sp>
      <p:sp>
        <p:nvSpPr>
          <p:cNvPr id="132" name="Shape 132"/>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33" name="Shape 133"/>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34" name="Shape 134"/>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5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8" name="Shape 28"/>
        <p:cNvGrpSpPr/>
        <p:nvPr/>
      </p:nvGrpSpPr>
      <p:grpSpPr>
        <a:xfrm>
          <a:off x="0" y="0"/>
          <a:ext cx="0" cy="0"/>
          <a:chOff x="0" y="0"/>
          <a:chExt cx="0" cy="0"/>
        </a:xfrm>
      </p:grpSpPr>
      <p:sp>
        <p:nvSpPr>
          <p:cNvPr id="29" name="Shape 29"/>
          <p:cNvSpPr txBox="1"/>
          <p:nvPr>
            <p:ph type="title"/>
          </p:nvPr>
        </p:nvSpPr>
        <p:spPr>
          <a:xfrm>
            <a:off x="684212" y="4487332"/>
            <a:ext cx="8534399" cy="1507067"/>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30" name="Shape 30"/>
          <p:cNvSpPr txBox="1"/>
          <p:nvPr>
            <p:ph idx="1" type="body"/>
          </p:nvPr>
        </p:nvSpPr>
        <p:spPr>
          <a:xfrm>
            <a:off x="684212" y="685800"/>
            <a:ext cx="8534399" cy="3615266"/>
          </a:xfrm>
          <a:prstGeom prst="rect">
            <a:avLst/>
          </a:prstGeom>
          <a:noFill/>
          <a:ln>
            <a:noFill/>
          </a:ln>
        </p:spPr>
        <p:txBody>
          <a:bodyPr anchorCtr="0" anchor="ctr" bIns="91425" lIns="91425" rIns="91425"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33391C"/>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33391C"/>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33391C"/>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9pPr>
          </a:lstStyle>
          <a:p/>
        </p:txBody>
      </p:sp>
      <p:sp>
        <p:nvSpPr>
          <p:cNvPr id="31" name="Shape 31"/>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32" name="Shape 32"/>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33" name="Shape 33"/>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5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4" name="Shape 34"/>
        <p:cNvGrpSpPr/>
        <p:nvPr/>
      </p:nvGrpSpPr>
      <p:grpSpPr>
        <a:xfrm>
          <a:off x="0" y="0"/>
          <a:ext cx="0" cy="0"/>
          <a:chOff x="0" y="0"/>
          <a:chExt cx="0" cy="0"/>
        </a:xfrm>
      </p:grpSpPr>
      <p:sp>
        <p:nvSpPr>
          <p:cNvPr id="35" name="Shape 35"/>
          <p:cNvSpPr txBox="1"/>
          <p:nvPr>
            <p:ph type="title"/>
          </p:nvPr>
        </p:nvSpPr>
        <p:spPr>
          <a:xfrm>
            <a:off x="684210" y="2006600"/>
            <a:ext cx="8534400" cy="2281599"/>
          </a:xfrm>
          <a:prstGeom prst="rect">
            <a:avLst/>
          </a:prstGeom>
          <a:noFill/>
          <a:ln>
            <a:noFill/>
          </a:ln>
        </p:spPr>
        <p:txBody>
          <a:bodyPr anchorCtr="0" anchor="b" bIns="91425" lIns="91425" rIns="91425" tIns="91425"/>
          <a:lstStyle>
            <a:lvl1pPr indent="0" lvl="0" marL="0" marR="0" rtl="0" algn="l">
              <a:spcBef>
                <a:spcPts val="0"/>
              </a:spcBef>
              <a:buClr>
                <a:schemeClr val="lt1"/>
              </a:buClr>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36" name="Shape 36"/>
          <p:cNvSpPr txBox="1"/>
          <p:nvPr>
            <p:ph idx="1" type="body"/>
          </p:nvPr>
        </p:nvSpPr>
        <p:spPr>
          <a:xfrm>
            <a:off x="684212" y="4495800"/>
            <a:ext cx="8534399" cy="1498599"/>
          </a:xfrm>
          <a:prstGeom prst="rect">
            <a:avLst/>
          </a:prstGeom>
          <a:noFill/>
          <a:ln>
            <a:noFill/>
          </a:ln>
        </p:spPr>
        <p:txBody>
          <a:bodyPr anchorCtr="0" anchor="t" bIns="91425" lIns="91425" rIns="91425" tIns="91425"/>
          <a:lstStyle>
            <a:lvl1pPr indent="0" lvl="0" marL="0" marR="0" rtl="0" algn="l">
              <a:spcBef>
                <a:spcPts val="360"/>
              </a:spcBef>
              <a:spcAft>
                <a:spcPts val="600"/>
              </a:spcAft>
              <a:buClr>
                <a:schemeClr val="lt1"/>
              </a:buClr>
              <a:buFont typeface="Noto Sans Symbols"/>
              <a:buNone/>
              <a:defRPr b="0" i="0" sz="1800" u="none" cap="none" strike="noStrike">
                <a:solidFill>
                  <a:srgbClr val="33391C"/>
                </a:solidFill>
                <a:latin typeface="Century Gothic"/>
                <a:ea typeface="Century Gothic"/>
                <a:cs typeface="Century Gothic"/>
                <a:sym typeface="Century Gothic"/>
              </a:defRPr>
            </a:lvl1pPr>
            <a:lvl2pPr indent="0" lvl="1" marL="457200" marR="0" rtl="0" algn="l">
              <a:spcBef>
                <a:spcPts val="360"/>
              </a:spcBef>
              <a:spcAft>
                <a:spcPts val="600"/>
              </a:spcAft>
              <a:buClr>
                <a:schemeClr val="lt1"/>
              </a:buClr>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spcBef>
                <a:spcPts val="280"/>
              </a:spcBef>
              <a:spcAft>
                <a:spcPts val="600"/>
              </a:spcAft>
              <a:buClr>
                <a:schemeClr val="lt1"/>
              </a:buClr>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37" name="Shape 37"/>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38" name="Shape 38"/>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39" name="Shape 39"/>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5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0" name="Shape 40"/>
        <p:cNvGrpSpPr/>
        <p:nvPr/>
      </p:nvGrpSpPr>
      <p:grpSpPr>
        <a:xfrm>
          <a:off x="0" y="0"/>
          <a:ext cx="0" cy="0"/>
          <a:chOff x="0" y="0"/>
          <a:chExt cx="0" cy="0"/>
        </a:xfrm>
      </p:grpSpPr>
      <p:sp>
        <p:nvSpPr>
          <p:cNvPr id="41" name="Shape 41"/>
          <p:cNvSpPr txBox="1"/>
          <p:nvPr>
            <p:ph type="title"/>
          </p:nvPr>
        </p:nvSpPr>
        <p:spPr>
          <a:xfrm>
            <a:off x="684212" y="4487332"/>
            <a:ext cx="8534399" cy="1507067"/>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42" name="Shape 42"/>
          <p:cNvSpPr txBox="1"/>
          <p:nvPr>
            <p:ph idx="1" type="body"/>
          </p:nvPr>
        </p:nvSpPr>
        <p:spPr>
          <a:xfrm>
            <a:off x="684210" y="685800"/>
            <a:ext cx="4937654" cy="3615266"/>
          </a:xfrm>
          <a:prstGeom prst="rect">
            <a:avLst/>
          </a:prstGeom>
          <a:noFill/>
          <a:ln>
            <a:noFill/>
          </a:ln>
        </p:spPr>
        <p:txBody>
          <a:bodyPr anchorCtr="0" anchor="ctr" bIns="91425" lIns="91425" rIns="91425"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33391C"/>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33391C"/>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33391C"/>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9pPr>
          </a:lstStyle>
          <a:p/>
        </p:txBody>
      </p:sp>
      <p:sp>
        <p:nvSpPr>
          <p:cNvPr id="43" name="Shape 43"/>
          <p:cNvSpPr txBox="1"/>
          <p:nvPr>
            <p:ph idx="2" type="body"/>
          </p:nvPr>
        </p:nvSpPr>
        <p:spPr>
          <a:xfrm>
            <a:off x="5808132" y="685800"/>
            <a:ext cx="4934478" cy="3615265"/>
          </a:xfrm>
          <a:prstGeom prst="rect">
            <a:avLst/>
          </a:prstGeom>
          <a:noFill/>
          <a:ln>
            <a:noFill/>
          </a:ln>
        </p:spPr>
        <p:txBody>
          <a:bodyPr anchorCtr="0" anchor="ctr" bIns="91425" lIns="91425" rIns="91425"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33391C"/>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33391C"/>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33391C"/>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9pPr>
          </a:lstStyle>
          <a:p/>
        </p:txBody>
      </p:sp>
      <p:sp>
        <p:nvSpPr>
          <p:cNvPr id="44" name="Shape 44"/>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45" name="Shape 45"/>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46" name="Shape 46"/>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5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7" name="Shape 47"/>
        <p:cNvGrpSpPr/>
        <p:nvPr/>
      </p:nvGrpSpPr>
      <p:grpSpPr>
        <a:xfrm>
          <a:off x="0" y="0"/>
          <a:ext cx="0" cy="0"/>
          <a:chOff x="0" y="0"/>
          <a:chExt cx="0" cy="0"/>
        </a:xfrm>
      </p:grpSpPr>
      <p:sp>
        <p:nvSpPr>
          <p:cNvPr id="48" name="Shape 48"/>
          <p:cNvSpPr txBox="1"/>
          <p:nvPr>
            <p:ph type="title"/>
          </p:nvPr>
        </p:nvSpPr>
        <p:spPr>
          <a:xfrm>
            <a:off x="684212" y="4487332"/>
            <a:ext cx="8534399" cy="1507067"/>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49" name="Shape 49"/>
          <p:cNvSpPr txBox="1"/>
          <p:nvPr>
            <p:ph idx="1" type="body"/>
          </p:nvPr>
        </p:nvSpPr>
        <p:spPr>
          <a:xfrm>
            <a:off x="972079" y="685800"/>
            <a:ext cx="4649787" cy="576262"/>
          </a:xfrm>
          <a:prstGeom prst="rect">
            <a:avLst/>
          </a:prstGeom>
          <a:noFill/>
          <a:ln>
            <a:noFill/>
          </a:ln>
        </p:spPr>
        <p:txBody>
          <a:bodyPr anchorCtr="0" anchor="b" bIns="91425" lIns="91425" rIns="91425" tIns="91425"/>
          <a:lstStyle>
            <a:lvl1pPr indent="0" lvl="0" marL="0" marR="0" rtl="0" algn="l">
              <a:spcBef>
                <a:spcPts val="560"/>
              </a:spcBef>
              <a:spcAft>
                <a:spcPts val="600"/>
              </a:spcAft>
              <a:buClr>
                <a:schemeClr val="lt1"/>
              </a:buClr>
              <a:buFont typeface="Noto Sans Symbols"/>
              <a:buNone/>
              <a:defRPr b="0" i="0" sz="2800" u="none" cap="none" strike="noStrike">
                <a:solidFill>
                  <a:schemeClr val="lt1"/>
                </a:solidFill>
                <a:latin typeface="Century Gothic"/>
                <a:ea typeface="Century Gothic"/>
                <a:cs typeface="Century Gothic"/>
                <a:sym typeface="Century Gothic"/>
              </a:defRPr>
            </a:lvl1pPr>
            <a:lvl2pPr indent="0" lvl="1" marL="457200" marR="0" rtl="0" algn="l">
              <a:spcBef>
                <a:spcPts val="400"/>
              </a:spcBef>
              <a:spcAft>
                <a:spcPts val="600"/>
              </a:spcAft>
              <a:buClr>
                <a:schemeClr val="lt1"/>
              </a:buClr>
              <a:buFont typeface="Noto Sans Symbols"/>
              <a:buNone/>
              <a:defRPr b="1" i="0" sz="2000" u="none" cap="none" strike="noStrike">
                <a:solidFill>
                  <a:srgbClr val="33391C"/>
                </a:solidFill>
                <a:latin typeface="Century Gothic"/>
                <a:ea typeface="Century Gothic"/>
                <a:cs typeface="Century Gothic"/>
                <a:sym typeface="Century Gothic"/>
              </a:defRPr>
            </a:lvl2pPr>
            <a:lvl3pPr indent="0" lvl="2" marL="914400" marR="0" rtl="0" algn="l">
              <a:spcBef>
                <a:spcPts val="360"/>
              </a:spcBef>
              <a:spcAft>
                <a:spcPts val="600"/>
              </a:spcAft>
              <a:buClr>
                <a:schemeClr val="lt1"/>
              </a:buClr>
              <a:buFont typeface="Noto Sans Symbols"/>
              <a:buNone/>
              <a:defRPr b="1" i="0" sz="1800" u="none" cap="none" strike="noStrike">
                <a:solidFill>
                  <a:srgbClr val="33391C"/>
                </a:solidFill>
                <a:latin typeface="Century Gothic"/>
                <a:ea typeface="Century Gothic"/>
                <a:cs typeface="Century Gothic"/>
                <a:sym typeface="Century Gothic"/>
              </a:defRPr>
            </a:lvl3pPr>
            <a:lvl4pPr indent="0" lvl="3" marL="1371600" marR="0" rtl="0" algn="l">
              <a:spcBef>
                <a:spcPts val="320"/>
              </a:spcBef>
              <a:spcAft>
                <a:spcPts val="600"/>
              </a:spcAft>
              <a:buClr>
                <a:schemeClr val="lt1"/>
              </a:buClr>
              <a:buFont typeface="Noto Sans Symbols"/>
              <a:buNone/>
              <a:defRPr b="1" i="0" sz="1600" u="none" cap="none" strike="noStrike">
                <a:solidFill>
                  <a:srgbClr val="33391C"/>
                </a:solidFill>
                <a:latin typeface="Century Gothic"/>
                <a:ea typeface="Century Gothic"/>
                <a:cs typeface="Century Gothic"/>
                <a:sym typeface="Century Gothic"/>
              </a:defRPr>
            </a:lvl4pPr>
            <a:lvl5pPr indent="0" lvl="4" marL="1828800" marR="0" rtl="0" algn="l">
              <a:spcBef>
                <a:spcPts val="320"/>
              </a:spcBef>
              <a:spcAft>
                <a:spcPts val="600"/>
              </a:spcAft>
              <a:buClr>
                <a:schemeClr val="lt1"/>
              </a:buClr>
              <a:buFont typeface="Noto Sans Symbols"/>
              <a:buNone/>
              <a:defRPr b="1" i="0" sz="1600" u="none" cap="none" strike="noStrike">
                <a:solidFill>
                  <a:srgbClr val="33391C"/>
                </a:solidFill>
                <a:latin typeface="Century Gothic"/>
                <a:ea typeface="Century Gothic"/>
                <a:cs typeface="Century Gothic"/>
                <a:sym typeface="Century Gothic"/>
              </a:defRPr>
            </a:lvl5pPr>
            <a:lvl6pPr indent="0" lvl="5" marL="2286000" marR="0" rtl="0" algn="l">
              <a:spcBef>
                <a:spcPts val="320"/>
              </a:spcBef>
              <a:spcAft>
                <a:spcPts val="600"/>
              </a:spcAft>
              <a:buClr>
                <a:schemeClr val="lt1"/>
              </a:buClr>
              <a:buFont typeface="Noto Sans Symbols"/>
              <a:buNone/>
              <a:defRPr b="1" i="0" sz="1600" u="none" cap="none" strike="noStrike">
                <a:solidFill>
                  <a:srgbClr val="33391C"/>
                </a:solidFill>
                <a:latin typeface="Century Gothic"/>
                <a:ea typeface="Century Gothic"/>
                <a:cs typeface="Century Gothic"/>
                <a:sym typeface="Century Gothic"/>
              </a:defRPr>
            </a:lvl6pPr>
            <a:lvl7pPr indent="0" lvl="6" marL="2743200" marR="0" rtl="0" algn="l">
              <a:spcBef>
                <a:spcPts val="320"/>
              </a:spcBef>
              <a:spcAft>
                <a:spcPts val="600"/>
              </a:spcAft>
              <a:buClr>
                <a:schemeClr val="lt1"/>
              </a:buClr>
              <a:buFont typeface="Noto Sans Symbols"/>
              <a:buNone/>
              <a:defRPr b="1" i="0" sz="1600" u="none" cap="none" strike="noStrike">
                <a:solidFill>
                  <a:srgbClr val="33391C"/>
                </a:solidFill>
                <a:latin typeface="Century Gothic"/>
                <a:ea typeface="Century Gothic"/>
                <a:cs typeface="Century Gothic"/>
                <a:sym typeface="Century Gothic"/>
              </a:defRPr>
            </a:lvl7pPr>
            <a:lvl8pPr indent="0" lvl="7" marL="3200400" marR="0" rtl="0" algn="l">
              <a:spcBef>
                <a:spcPts val="320"/>
              </a:spcBef>
              <a:spcAft>
                <a:spcPts val="600"/>
              </a:spcAft>
              <a:buClr>
                <a:schemeClr val="lt1"/>
              </a:buClr>
              <a:buFont typeface="Noto Sans Symbols"/>
              <a:buNone/>
              <a:defRPr b="1" i="0" sz="1600" u="none" cap="none" strike="noStrike">
                <a:solidFill>
                  <a:srgbClr val="33391C"/>
                </a:solidFill>
                <a:latin typeface="Century Gothic"/>
                <a:ea typeface="Century Gothic"/>
                <a:cs typeface="Century Gothic"/>
                <a:sym typeface="Century Gothic"/>
              </a:defRPr>
            </a:lvl8pPr>
            <a:lvl9pPr indent="0" lvl="8" marL="3657600" marR="0" rtl="0" algn="l">
              <a:spcBef>
                <a:spcPts val="320"/>
              </a:spcBef>
              <a:spcAft>
                <a:spcPts val="600"/>
              </a:spcAft>
              <a:buClr>
                <a:schemeClr val="lt1"/>
              </a:buClr>
              <a:buFont typeface="Noto Sans Symbols"/>
              <a:buNone/>
              <a:defRPr b="1" i="0" sz="1600" u="none" cap="none" strike="noStrike">
                <a:solidFill>
                  <a:srgbClr val="33391C"/>
                </a:solidFill>
                <a:latin typeface="Century Gothic"/>
                <a:ea typeface="Century Gothic"/>
                <a:cs typeface="Century Gothic"/>
                <a:sym typeface="Century Gothic"/>
              </a:defRPr>
            </a:lvl9pPr>
          </a:lstStyle>
          <a:p/>
        </p:txBody>
      </p:sp>
      <p:sp>
        <p:nvSpPr>
          <p:cNvPr id="50" name="Shape 50"/>
          <p:cNvSpPr txBox="1"/>
          <p:nvPr>
            <p:ph idx="2" type="body"/>
          </p:nvPr>
        </p:nvSpPr>
        <p:spPr>
          <a:xfrm>
            <a:off x="684210" y="1270529"/>
            <a:ext cx="4937654" cy="3030537"/>
          </a:xfrm>
          <a:prstGeom prst="rect">
            <a:avLst/>
          </a:prstGeom>
          <a:noFill/>
          <a:ln>
            <a:noFill/>
          </a:ln>
        </p:spPr>
        <p:txBody>
          <a:bodyPr anchorCtr="0" anchor="t" bIns="91425" lIns="91425" rIns="91425"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33391C"/>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33391C"/>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33391C"/>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9pPr>
          </a:lstStyle>
          <a:p/>
        </p:txBody>
      </p:sp>
      <p:sp>
        <p:nvSpPr>
          <p:cNvPr id="51" name="Shape 51"/>
          <p:cNvSpPr txBox="1"/>
          <p:nvPr>
            <p:ph idx="3" type="body"/>
          </p:nvPr>
        </p:nvSpPr>
        <p:spPr>
          <a:xfrm>
            <a:off x="6079066" y="685800"/>
            <a:ext cx="4665133" cy="576262"/>
          </a:xfrm>
          <a:prstGeom prst="rect">
            <a:avLst/>
          </a:prstGeom>
          <a:noFill/>
          <a:ln>
            <a:noFill/>
          </a:ln>
        </p:spPr>
        <p:txBody>
          <a:bodyPr anchorCtr="0" anchor="b" bIns="91425" lIns="91425" rIns="91425" tIns="91425"/>
          <a:lstStyle>
            <a:lvl1pPr indent="0" lvl="0" marL="0" marR="0" rtl="0" algn="l">
              <a:spcBef>
                <a:spcPts val="560"/>
              </a:spcBef>
              <a:spcAft>
                <a:spcPts val="600"/>
              </a:spcAft>
              <a:buClr>
                <a:schemeClr val="lt1"/>
              </a:buClr>
              <a:buFont typeface="Noto Sans Symbols"/>
              <a:buNone/>
              <a:defRPr b="0" i="0" sz="2800" u="none" cap="none" strike="noStrike">
                <a:solidFill>
                  <a:schemeClr val="lt1"/>
                </a:solidFill>
                <a:latin typeface="Century Gothic"/>
                <a:ea typeface="Century Gothic"/>
                <a:cs typeface="Century Gothic"/>
                <a:sym typeface="Century Gothic"/>
              </a:defRPr>
            </a:lvl1pPr>
            <a:lvl2pPr indent="0" lvl="1" marL="457200" marR="0" rtl="0" algn="l">
              <a:spcBef>
                <a:spcPts val="400"/>
              </a:spcBef>
              <a:spcAft>
                <a:spcPts val="600"/>
              </a:spcAft>
              <a:buClr>
                <a:schemeClr val="lt1"/>
              </a:buClr>
              <a:buFont typeface="Noto Sans Symbols"/>
              <a:buNone/>
              <a:defRPr b="1" i="0" sz="2000" u="none" cap="none" strike="noStrike">
                <a:solidFill>
                  <a:srgbClr val="33391C"/>
                </a:solidFill>
                <a:latin typeface="Century Gothic"/>
                <a:ea typeface="Century Gothic"/>
                <a:cs typeface="Century Gothic"/>
                <a:sym typeface="Century Gothic"/>
              </a:defRPr>
            </a:lvl2pPr>
            <a:lvl3pPr indent="0" lvl="2" marL="914400" marR="0" rtl="0" algn="l">
              <a:spcBef>
                <a:spcPts val="360"/>
              </a:spcBef>
              <a:spcAft>
                <a:spcPts val="600"/>
              </a:spcAft>
              <a:buClr>
                <a:schemeClr val="lt1"/>
              </a:buClr>
              <a:buFont typeface="Noto Sans Symbols"/>
              <a:buNone/>
              <a:defRPr b="1" i="0" sz="1800" u="none" cap="none" strike="noStrike">
                <a:solidFill>
                  <a:srgbClr val="33391C"/>
                </a:solidFill>
                <a:latin typeface="Century Gothic"/>
                <a:ea typeface="Century Gothic"/>
                <a:cs typeface="Century Gothic"/>
                <a:sym typeface="Century Gothic"/>
              </a:defRPr>
            </a:lvl3pPr>
            <a:lvl4pPr indent="0" lvl="3" marL="1371600" marR="0" rtl="0" algn="l">
              <a:spcBef>
                <a:spcPts val="320"/>
              </a:spcBef>
              <a:spcAft>
                <a:spcPts val="600"/>
              </a:spcAft>
              <a:buClr>
                <a:schemeClr val="lt1"/>
              </a:buClr>
              <a:buFont typeface="Noto Sans Symbols"/>
              <a:buNone/>
              <a:defRPr b="1" i="0" sz="1600" u="none" cap="none" strike="noStrike">
                <a:solidFill>
                  <a:srgbClr val="33391C"/>
                </a:solidFill>
                <a:latin typeface="Century Gothic"/>
                <a:ea typeface="Century Gothic"/>
                <a:cs typeface="Century Gothic"/>
                <a:sym typeface="Century Gothic"/>
              </a:defRPr>
            </a:lvl4pPr>
            <a:lvl5pPr indent="0" lvl="4" marL="1828800" marR="0" rtl="0" algn="l">
              <a:spcBef>
                <a:spcPts val="320"/>
              </a:spcBef>
              <a:spcAft>
                <a:spcPts val="600"/>
              </a:spcAft>
              <a:buClr>
                <a:schemeClr val="lt1"/>
              </a:buClr>
              <a:buFont typeface="Noto Sans Symbols"/>
              <a:buNone/>
              <a:defRPr b="1" i="0" sz="1600" u="none" cap="none" strike="noStrike">
                <a:solidFill>
                  <a:srgbClr val="33391C"/>
                </a:solidFill>
                <a:latin typeface="Century Gothic"/>
                <a:ea typeface="Century Gothic"/>
                <a:cs typeface="Century Gothic"/>
                <a:sym typeface="Century Gothic"/>
              </a:defRPr>
            </a:lvl5pPr>
            <a:lvl6pPr indent="0" lvl="5" marL="2286000" marR="0" rtl="0" algn="l">
              <a:spcBef>
                <a:spcPts val="320"/>
              </a:spcBef>
              <a:spcAft>
                <a:spcPts val="600"/>
              </a:spcAft>
              <a:buClr>
                <a:schemeClr val="lt1"/>
              </a:buClr>
              <a:buFont typeface="Noto Sans Symbols"/>
              <a:buNone/>
              <a:defRPr b="1" i="0" sz="1600" u="none" cap="none" strike="noStrike">
                <a:solidFill>
                  <a:srgbClr val="33391C"/>
                </a:solidFill>
                <a:latin typeface="Century Gothic"/>
                <a:ea typeface="Century Gothic"/>
                <a:cs typeface="Century Gothic"/>
                <a:sym typeface="Century Gothic"/>
              </a:defRPr>
            </a:lvl6pPr>
            <a:lvl7pPr indent="0" lvl="6" marL="2743200" marR="0" rtl="0" algn="l">
              <a:spcBef>
                <a:spcPts val="320"/>
              </a:spcBef>
              <a:spcAft>
                <a:spcPts val="600"/>
              </a:spcAft>
              <a:buClr>
                <a:schemeClr val="lt1"/>
              </a:buClr>
              <a:buFont typeface="Noto Sans Symbols"/>
              <a:buNone/>
              <a:defRPr b="1" i="0" sz="1600" u="none" cap="none" strike="noStrike">
                <a:solidFill>
                  <a:srgbClr val="33391C"/>
                </a:solidFill>
                <a:latin typeface="Century Gothic"/>
                <a:ea typeface="Century Gothic"/>
                <a:cs typeface="Century Gothic"/>
                <a:sym typeface="Century Gothic"/>
              </a:defRPr>
            </a:lvl7pPr>
            <a:lvl8pPr indent="0" lvl="7" marL="3200400" marR="0" rtl="0" algn="l">
              <a:spcBef>
                <a:spcPts val="320"/>
              </a:spcBef>
              <a:spcAft>
                <a:spcPts val="600"/>
              </a:spcAft>
              <a:buClr>
                <a:schemeClr val="lt1"/>
              </a:buClr>
              <a:buFont typeface="Noto Sans Symbols"/>
              <a:buNone/>
              <a:defRPr b="1" i="0" sz="1600" u="none" cap="none" strike="noStrike">
                <a:solidFill>
                  <a:srgbClr val="33391C"/>
                </a:solidFill>
                <a:latin typeface="Century Gothic"/>
                <a:ea typeface="Century Gothic"/>
                <a:cs typeface="Century Gothic"/>
                <a:sym typeface="Century Gothic"/>
              </a:defRPr>
            </a:lvl8pPr>
            <a:lvl9pPr indent="0" lvl="8" marL="3657600" marR="0" rtl="0" algn="l">
              <a:spcBef>
                <a:spcPts val="320"/>
              </a:spcBef>
              <a:spcAft>
                <a:spcPts val="600"/>
              </a:spcAft>
              <a:buClr>
                <a:schemeClr val="lt1"/>
              </a:buClr>
              <a:buFont typeface="Noto Sans Symbols"/>
              <a:buNone/>
              <a:defRPr b="1" i="0" sz="1600" u="none" cap="none" strike="noStrike">
                <a:solidFill>
                  <a:srgbClr val="33391C"/>
                </a:solidFill>
                <a:latin typeface="Century Gothic"/>
                <a:ea typeface="Century Gothic"/>
                <a:cs typeface="Century Gothic"/>
                <a:sym typeface="Century Gothic"/>
              </a:defRPr>
            </a:lvl9pPr>
          </a:lstStyle>
          <a:p/>
        </p:txBody>
      </p:sp>
      <p:sp>
        <p:nvSpPr>
          <p:cNvPr id="52" name="Shape 52"/>
          <p:cNvSpPr txBox="1"/>
          <p:nvPr>
            <p:ph idx="4" type="body"/>
          </p:nvPr>
        </p:nvSpPr>
        <p:spPr>
          <a:xfrm>
            <a:off x="5806544" y="1262062"/>
            <a:ext cx="4929188" cy="3030537"/>
          </a:xfrm>
          <a:prstGeom prst="rect">
            <a:avLst/>
          </a:prstGeom>
          <a:noFill/>
          <a:ln>
            <a:noFill/>
          </a:ln>
        </p:spPr>
        <p:txBody>
          <a:bodyPr anchorCtr="0" anchor="t" bIns="91425" lIns="91425" rIns="91425"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33391C"/>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33391C"/>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33391C"/>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9pPr>
          </a:lstStyle>
          <a:p/>
        </p:txBody>
      </p:sp>
      <p:sp>
        <p:nvSpPr>
          <p:cNvPr id="53" name="Shape 53"/>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4" name="Shape 54"/>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5" name="Shape 55"/>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5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6" name="Shape 56"/>
        <p:cNvGrpSpPr/>
        <p:nvPr/>
      </p:nvGrpSpPr>
      <p:grpSpPr>
        <a:xfrm>
          <a:off x="0" y="0"/>
          <a:ext cx="0" cy="0"/>
          <a:chOff x="0" y="0"/>
          <a:chExt cx="0" cy="0"/>
        </a:xfrm>
      </p:grpSpPr>
      <p:sp>
        <p:nvSpPr>
          <p:cNvPr id="57" name="Shape 57"/>
          <p:cNvSpPr txBox="1"/>
          <p:nvPr>
            <p:ph type="title"/>
          </p:nvPr>
        </p:nvSpPr>
        <p:spPr>
          <a:xfrm>
            <a:off x="684212" y="4487332"/>
            <a:ext cx="8534399" cy="1507067"/>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58" name="Shape 58"/>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9" name="Shape 59"/>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60" name="Shape 60"/>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5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1" name="Shape 61"/>
        <p:cNvGrpSpPr/>
        <p:nvPr/>
      </p:nvGrpSpPr>
      <p:grpSpPr>
        <a:xfrm>
          <a:off x="0" y="0"/>
          <a:ext cx="0" cy="0"/>
          <a:chOff x="0" y="0"/>
          <a:chExt cx="0" cy="0"/>
        </a:xfrm>
      </p:grpSpPr>
      <p:sp>
        <p:nvSpPr>
          <p:cNvPr id="62" name="Shape 62"/>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63" name="Shape 63"/>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64" name="Shape 64"/>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5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5" name="Shape 65"/>
        <p:cNvGrpSpPr/>
        <p:nvPr/>
      </p:nvGrpSpPr>
      <p:grpSpPr>
        <a:xfrm>
          <a:off x="0" y="0"/>
          <a:ext cx="0" cy="0"/>
          <a:chOff x="0" y="0"/>
          <a:chExt cx="0" cy="0"/>
        </a:xfrm>
      </p:grpSpPr>
      <p:sp>
        <p:nvSpPr>
          <p:cNvPr id="66" name="Shape 66"/>
          <p:cNvSpPr txBox="1"/>
          <p:nvPr>
            <p:ph type="title"/>
          </p:nvPr>
        </p:nvSpPr>
        <p:spPr>
          <a:xfrm>
            <a:off x="7085011" y="685800"/>
            <a:ext cx="3657600" cy="1371599"/>
          </a:xfrm>
          <a:prstGeom prst="rect">
            <a:avLst/>
          </a:prstGeom>
          <a:noFill/>
          <a:ln>
            <a:noFill/>
          </a:ln>
        </p:spPr>
        <p:txBody>
          <a:bodyPr anchorCtr="0" anchor="b" bIns="91425" lIns="91425" rIns="91425" tIns="91425"/>
          <a:lstStyle>
            <a:lvl1pPr indent="0" lvl="0" marL="0" marR="0" rtl="0" algn="l">
              <a:spcBef>
                <a:spcPts val="0"/>
              </a:spcBef>
              <a:buClr>
                <a:schemeClr val="lt1"/>
              </a:buClr>
              <a:buFont typeface="Century Gothic"/>
              <a:buNone/>
              <a:defRPr b="0" i="0" sz="24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67" name="Shape 67"/>
          <p:cNvSpPr txBox="1"/>
          <p:nvPr>
            <p:ph idx="1" type="body"/>
          </p:nvPr>
        </p:nvSpPr>
        <p:spPr>
          <a:xfrm>
            <a:off x="684212" y="685800"/>
            <a:ext cx="5943601" cy="5308599"/>
          </a:xfrm>
          <a:prstGeom prst="rect">
            <a:avLst/>
          </a:prstGeom>
          <a:noFill/>
          <a:ln>
            <a:noFill/>
          </a:ln>
        </p:spPr>
        <p:txBody>
          <a:bodyPr anchorCtr="0" anchor="ctr" bIns="91425" lIns="91425" rIns="91425"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33391C"/>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33391C"/>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33391C"/>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9pPr>
          </a:lstStyle>
          <a:p/>
        </p:txBody>
      </p:sp>
      <p:sp>
        <p:nvSpPr>
          <p:cNvPr id="68" name="Shape 68"/>
          <p:cNvSpPr txBox="1"/>
          <p:nvPr>
            <p:ph idx="2" type="body"/>
          </p:nvPr>
        </p:nvSpPr>
        <p:spPr>
          <a:xfrm>
            <a:off x="7085011" y="2209799"/>
            <a:ext cx="3657600" cy="2091267"/>
          </a:xfrm>
          <a:prstGeom prst="rect">
            <a:avLst/>
          </a:prstGeom>
          <a:noFill/>
          <a:ln>
            <a:noFill/>
          </a:ln>
        </p:spPr>
        <p:txBody>
          <a:bodyPr anchorCtr="0" anchor="t" bIns="91425" lIns="91425" rIns="91425" tIns="91425"/>
          <a:lstStyle>
            <a:lvl1pPr indent="0" lvl="0" marL="0" marR="0" rtl="0" algn="l">
              <a:spcBef>
                <a:spcPts val="320"/>
              </a:spcBef>
              <a:spcAft>
                <a:spcPts val="600"/>
              </a:spcAft>
              <a:buClr>
                <a:schemeClr val="lt1"/>
              </a:buClr>
              <a:buFont typeface="Noto Sans Symbols"/>
              <a:buNone/>
              <a:defRPr b="0" i="0" sz="1600" u="none" cap="none" strike="noStrike">
                <a:solidFill>
                  <a:srgbClr val="33391C"/>
                </a:solidFill>
                <a:latin typeface="Century Gothic"/>
                <a:ea typeface="Century Gothic"/>
                <a:cs typeface="Century Gothic"/>
                <a:sym typeface="Century Gothic"/>
              </a:defRPr>
            </a:lvl1pPr>
            <a:lvl2pPr indent="0" lvl="1" marL="457200" marR="0" rtl="0" algn="l">
              <a:spcBef>
                <a:spcPts val="240"/>
              </a:spcBef>
              <a:spcAft>
                <a:spcPts val="600"/>
              </a:spcAft>
              <a:buClr>
                <a:schemeClr val="lt1"/>
              </a:buClr>
              <a:buFont typeface="Noto Sans Symbols"/>
              <a:buNone/>
              <a:defRPr b="0" i="0" sz="1200" u="none" cap="none" strike="noStrike">
                <a:solidFill>
                  <a:srgbClr val="33391C"/>
                </a:solidFill>
                <a:latin typeface="Century Gothic"/>
                <a:ea typeface="Century Gothic"/>
                <a:cs typeface="Century Gothic"/>
                <a:sym typeface="Century Gothic"/>
              </a:defRPr>
            </a:lvl2pPr>
            <a:lvl3pPr indent="0" lvl="2" marL="914400" marR="0" rtl="0" algn="l">
              <a:spcBef>
                <a:spcPts val="200"/>
              </a:spcBef>
              <a:spcAft>
                <a:spcPts val="600"/>
              </a:spcAft>
              <a:buClr>
                <a:schemeClr val="lt1"/>
              </a:buClr>
              <a:buFont typeface="Noto Sans Symbols"/>
              <a:buNone/>
              <a:defRPr b="0" i="0" sz="1000" u="none" cap="none" strike="noStrike">
                <a:solidFill>
                  <a:srgbClr val="33391C"/>
                </a:solidFill>
                <a:latin typeface="Century Gothic"/>
                <a:ea typeface="Century Gothic"/>
                <a:cs typeface="Century Gothic"/>
                <a:sym typeface="Century Gothic"/>
              </a:defRPr>
            </a:lvl3pPr>
            <a:lvl4pPr indent="0" lvl="3" marL="1371600" marR="0" rtl="0" algn="l">
              <a:spcBef>
                <a:spcPts val="180"/>
              </a:spcBef>
              <a:spcAft>
                <a:spcPts val="600"/>
              </a:spcAft>
              <a:buClr>
                <a:schemeClr val="lt1"/>
              </a:buClr>
              <a:buFont typeface="Noto Sans Symbols"/>
              <a:buNone/>
              <a:defRPr b="0" i="0" sz="900" u="none" cap="none" strike="noStrike">
                <a:solidFill>
                  <a:srgbClr val="33391C"/>
                </a:solidFill>
                <a:latin typeface="Century Gothic"/>
                <a:ea typeface="Century Gothic"/>
                <a:cs typeface="Century Gothic"/>
                <a:sym typeface="Century Gothic"/>
              </a:defRPr>
            </a:lvl4pPr>
            <a:lvl5pPr indent="0" lvl="4" marL="1828800" marR="0" rtl="0" algn="l">
              <a:spcBef>
                <a:spcPts val="180"/>
              </a:spcBef>
              <a:spcAft>
                <a:spcPts val="600"/>
              </a:spcAft>
              <a:buClr>
                <a:schemeClr val="lt1"/>
              </a:buClr>
              <a:buFont typeface="Noto Sans Symbols"/>
              <a:buNone/>
              <a:defRPr b="0" i="0" sz="900" u="none" cap="none" strike="noStrike">
                <a:solidFill>
                  <a:srgbClr val="33391C"/>
                </a:solidFill>
                <a:latin typeface="Century Gothic"/>
                <a:ea typeface="Century Gothic"/>
                <a:cs typeface="Century Gothic"/>
                <a:sym typeface="Century Gothic"/>
              </a:defRPr>
            </a:lvl5pPr>
            <a:lvl6pPr indent="0" lvl="5" marL="2286000" marR="0" rtl="0" algn="l">
              <a:spcBef>
                <a:spcPts val="180"/>
              </a:spcBef>
              <a:spcAft>
                <a:spcPts val="600"/>
              </a:spcAft>
              <a:buClr>
                <a:schemeClr val="lt1"/>
              </a:buClr>
              <a:buFont typeface="Noto Sans Symbols"/>
              <a:buNone/>
              <a:defRPr b="0" i="0" sz="900" u="none" cap="none" strike="noStrike">
                <a:solidFill>
                  <a:srgbClr val="33391C"/>
                </a:solidFill>
                <a:latin typeface="Century Gothic"/>
                <a:ea typeface="Century Gothic"/>
                <a:cs typeface="Century Gothic"/>
                <a:sym typeface="Century Gothic"/>
              </a:defRPr>
            </a:lvl6pPr>
            <a:lvl7pPr indent="0" lvl="6" marL="2743200" marR="0" rtl="0" algn="l">
              <a:spcBef>
                <a:spcPts val="180"/>
              </a:spcBef>
              <a:spcAft>
                <a:spcPts val="600"/>
              </a:spcAft>
              <a:buClr>
                <a:schemeClr val="lt1"/>
              </a:buClr>
              <a:buFont typeface="Noto Sans Symbols"/>
              <a:buNone/>
              <a:defRPr b="0" i="0" sz="900" u="none" cap="none" strike="noStrike">
                <a:solidFill>
                  <a:srgbClr val="33391C"/>
                </a:solidFill>
                <a:latin typeface="Century Gothic"/>
                <a:ea typeface="Century Gothic"/>
                <a:cs typeface="Century Gothic"/>
                <a:sym typeface="Century Gothic"/>
              </a:defRPr>
            </a:lvl7pPr>
            <a:lvl8pPr indent="0" lvl="7" marL="3200400" marR="0" rtl="0" algn="l">
              <a:spcBef>
                <a:spcPts val="180"/>
              </a:spcBef>
              <a:spcAft>
                <a:spcPts val="600"/>
              </a:spcAft>
              <a:buClr>
                <a:schemeClr val="lt1"/>
              </a:buClr>
              <a:buFont typeface="Noto Sans Symbols"/>
              <a:buNone/>
              <a:defRPr b="0" i="0" sz="900" u="none" cap="none" strike="noStrike">
                <a:solidFill>
                  <a:srgbClr val="33391C"/>
                </a:solidFill>
                <a:latin typeface="Century Gothic"/>
                <a:ea typeface="Century Gothic"/>
                <a:cs typeface="Century Gothic"/>
                <a:sym typeface="Century Gothic"/>
              </a:defRPr>
            </a:lvl8pPr>
            <a:lvl9pPr indent="0" lvl="8" marL="3657600" marR="0" rtl="0" algn="l">
              <a:spcBef>
                <a:spcPts val="180"/>
              </a:spcBef>
              <a:spcAft>
                <a:spcPts val="600"/>
              </a:spcAft>
              <a:buClr>
                <a:schemeClr val="lt1"/>
              </a:buClr>
              <a:buFont typeface="Noto Sans Symbols"/>
              <a:buNone/>
              <a:defRPr b="0" i="0" sz="900" u="none" cap="none" strike="noStrike">
                <a:solidFill>
                  <a:srgbClr val="33391C"/>
                </a:solidFill>
                <a:latin typeface="Century Gothic"/>
                <a:ea typeface="Century Gothic"/>
                <a:cs typeface="Century Gothic"/>
                <a:sym typeface="Century Gothic"/>
              </a:defRPr>
            </a:lvl9pPr>
          </a:lstStyle>
          <a:p/>
        </p:txBody>
      </p:sp>
      <p:sp>
        <p:nvSpPr>
          <p:cNvPr id="69" name="Shape 69"/>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70" name="Shape 70"/>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71" name="Shape 71"/>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5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2" name="Shape 72"/>
        <p:cNvGrpSpPr/>
        <p:nvPr/>
      </p:nvGrpSpPr>
      <p:grpSpPr>
        <a:xfrm>
          <a:off x="0" y="0"/>
          <a:ext cx="0" cy="0"/>
          <a:chOff x="0" y="0"/>
          <a:chExt cx="0" cy="0"/>
        </a:xfrm>
      </p:grpSpPr>
      <p:sp>
        <p:nvSpPr>
          <p:cNvPr id="73" name="Shape 73"/>
          <p:cNvSpPr txBox="1"/>
          <p:nvPr>
            <p:ph type="title"/>
          </p:nvPr>
        </p:nvSpPr>
        <p:spPr>
          <a:xfrm>
            <a:off x="4722812" y="1447800"/>
            <a:ext cx="6019799" cy="1143000"/>
          </a:xfrm>
          <a:prstGeom prst="rect">
            <a:avLst/>
          </a:prstGeom>
          <a:noFill/>
          <a:ln>
            <a:noFill/>
          </a:ln>
        </p:spPr>
        <p:txBody>
          <a:bodyPr anchorCtr="0" anchor="b" bIns="91425" lIns="91425" rIns="91425" tIns="91425"/>
          <a:lstStyle>
            <a:lvl1pPr indent="0" lvl="0" marL="0" marR="0" rtl="0" algn="l">
              <a:spcBef>
                <a:spcPts val="0"/>
              </a:spcBef>
              <a:buClr>
                <a:schemeClr val="lt1"/>
              </a:buClr>
              <a:buFont typeface="Century Gothic"/>
              <a:buNone/>
              <a:defRPr b="0" i="0" sz="28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74" name="Shape 74"/>
          <p:cNvSpPr/>
          <p:nvPr>
            <p:ph idx="2" type="pic"/>
          </p:nvPr>
        </p:nvSpPr>
        <p:spPr>
          <a:xfrm>
            <a:off x="989012" y="914400"/>
            <a:ext cx="3280973" cy="4572000"/>
          </a:xfrm>
          <a:prstGeom prst="snip2DiagRect">
            <a:avLst>
              <a:gd fmla="val 10815" name="adj1"/>
              <a:gd fmla="val 0" name="adj2"/>
            </a:avLst>
          </a:prstGeom>
          <a:noFill/>
          <a:ln cap="flat" cmpd="sng" w="15875">
            <a:solidFill>
              <a:schemeClr val="lt1">
                <a:alpha val="40000"/>
              </a:schemeClr>
            </a:solidFill>
            <a:prstDash val="solid"/>
            <a:round/>
            <a:headEnd len="med" w="med" type="none"/>
            <a:tailEnd len="med" w="med" type="none"/>
          </a:ln>
        </p:spPr>
        <p:txBody>
          <a:bodyPr anchorCtr="0" anchor="t" bIns="91425" lIns="91425" rIns="91425" tIns="91425"/>
          <a:lstStyle>
            <a:lvl1pPr indent="0" lvl="0" marL="0" marR="0" rtl="0" algn="ctr">
              <a:spcBef>
                <a:spcPts val="320"/>
              </a:spcBef>
              <a:spcAft>
                <a:spcPts val="600"/>
              </a:spcAft>
              <a:buClr>
                <a:schemeClr val="lt1"/>
              </a:buClr>
              <a:buFont typeface="Noto Sans Symbols"/>
              <a:buNone/>
              <a:defRPr b="0" i="0" sz="1600" u="none" cap="none" strike="noStrike">
                <a:solidFill>
                  <a:srgbClr val="33391C"/>
                </a:solidFill>
                <a:latin typeface="Century Gothic"/>
                <a:ea typeface="Century Gothic"/>
                <a:cs typeface="Century Gothic"/>
                <a:sym typeface="Century Gothic"/>
              </a:defRPr>
            </a:lvl1pPr>
            <a:lvl2pPr indent="0" lvl="1" marL="457200" marR="0" rtl="0" algn="l">
              <a:spcBef>
                <a:spcPts val="320"/>
              </a:spcBef>
              <a:spcAft>
                <a:spcPts val="600"/>
              </a:spcAft>
              <a:buClr>
                <a:schemeClr val="lt1"/>
              </a:buClr>
              <a:buFont typeface="Noto Sans Symbols"/>
              <a:buNone/>
              <a:defRPr b="0" i="0" sz="1600" u="none" cap="none" strike="noStrike">
                <a:solidFill>
                  <a:srgbClr val="33391C"/>
                </a:solidFill>
                <a:latin typeface="Century Gothic"/>
                <a:ea typeface="Century Gothic"/>
                <a:cs typeface="Century Gothic"/>
                <a:sym typeface="Century Gothic"/>
              </a:defRPr>
            </a:lvl2pPr>
            <a:lvl3pPr indent="0" lvl="2" marL="914400" marR="0" rtl="0" algn="l">
              <a:spcBef>
                <a:spcPts val="320"/>
              </a:spcBef>
              <a:spcAft>
                <a:spcPts val="600"/>
              </a:spcAft>
              <a:buClr>
                <a:schemeClr val="lt1"/>
              </a:buClr>
              <a:buFont typeface="Noto Sans Symbols"/>
              <a:buNone/>
              <a:defRPr b="0" i="0" sz="1600" u="none" cap="none" strike="noStrike">
                <a:solidFill>
                  <a:srgbClr val="33391C"/>
                </a:solidFill>
                <a:latin typeface="Century Gothic"/>
                <a:ea typeface="Century Gothic"/>
                <a:cs typeface="Century Gothic"/>
                <a:sym typeface="Century Gothic"/>
              </a:defRPr>
            </a:lvl3pPr>
            <a:lvl4pPr indent="0" lvl="3" marL="1371600" marR="0" rtl="0" algn="l">
              <a:spcBef>
                <a:spcPts val="320"/>
              </a:spcBef>
              <a:spcAft>
                <a:spcPts val="600"/>
              </a:spcAft>
              <a:buClr>
                <a:schemeClr val="lt1"/>
              </a:buClr>
              <a:buFont typeface="Noto Sans Symbols"/>
              <a:buNone/>
              <a:defRPr b="0" i="0" sz="1600" u="none" cap="none" strike="noStrike">
                <a:solidFill>
                  <a:srgbClr val="33391C"/>
                </a:solidFill>
                <a:latin typeface="Century Gothic"/>
                <a:ea typeface="Century Gothic"/>
                <a:cs typeface="Century Gothic"/>
                <a:sym typeface="Century Gothic"/>
              </a:defRPr>
            </a:lvl4pPr>
            <a:lvl5pPr indent="0" lvl="4" marL="1828800" marR="0" rtl="0" algn="l">
              <a:spcBef>
                <a:spcPts val="320"/>
              </a:spcBef>
              <a:spcAft>
                <a:spcPts val="600"/>
              </a:spcAft>
              <a:buClr>
                <a:schemeClr val="lt1"/>
              </a:buClr>
              <a:buFont typeface="Noto Sans Symbols"/>
              <a:buNone/>
              <a:defRPr b="0" i="0" sz="1600" u="none" cap="none" strike="noStrike">
                <a:solidFill>
                  <a:srgbClr val="33391C"/>
                </a:solidFill>
                <a:latin typeface="Century Gothic"/>
                <a:ea typeface="Century Gothic"/>
                <a:cs typeface="Century Gothic"/>
                <a:sym typeface="Century Gothic"/>
              </a:defRPr>
            </a:lvl5pPr>
            <a:lvl6pPr indent="0" lvl="5" marL="2286000" marR="0" rtl="0" algn="l">
              <a:spcBef>
                <a:spcPts val="320"/>
              </a:spcBef>
              <a:spcAft>
                <a:spcPts val="600"/>
              </a:spcAft>
              <a:buClr>
                <a:schemeClr val="lt1"/>
              </a:buClr>
              <a:buFont typeface="Noto Sans Symbols"/>
              <a:buNone/>
              <a:defRPr b="0" i="0" sz="1600" u="none" cap="none" strike="noStrike">
                <a:solidFill>
                  <a:srgbClr val="33391C"/>
                </a:solidFill>
                <a:latin typeface="Century Gothic"/>
                <a:ea typeface="Century Gothic"/>
                <a:cs typeface="Century Gothic"/>
                <a:sym typeface="Century Gothic"/>
              </a:defRPr>
            </a:lvl6pPr>
            <a:lvl7pPr indent="0" lvl="6" marL="2743200" marR="0" rtl="0" algn="l">
              <a:spcBef>
                <a:spcPts val="320"/>
              </a:spcBef>
              <a:spcAft>
                <a:spcPts val="600"/>
              </a:spcAft>
              <a:buClr>
                <a:schemeClr val="lt1"/>
              </a:buClr>
              <a:buFont typeface="Noto Sans Symbols"/>
              <a:buNone/>
              <a:defRPr b="0" i="0" sz="1600" u="none" cap="none" strike="noStrike">
                <a:solidFill>
                  <a:srgbClr val="33391C"/>
                </a:solidFill>
                <a:latin typeface="Century Gothic"/>
                <a:ea typeface="Century Gothic"/>
                <a:cs typeface="Century Gothic"/>
                <a:sym typeface="Century Gothic"/>
              </a:defRPr>
            </a:lvl7pPr>
            <a:lvl8pPr indent="0" lvl="7" marL="3200400" marR="0" rtl="0" algn="l">
              <a:spcBef>
                <a:spcPts val="320"/>
              </a:spcBef>
              <a:spcAft>
                <a:spcPts val="600"/>
              </a:spcAft>
              <a:buClr>
                <a:schemeClr val="lt1"/>
              </a:buClr>
              <a:buFont typeface="Noto Sans Symbols"/>
              <a:buNone/>
              <a:defRPr b="0" i="0" sz="1600" u="none" cap="none" strike="noStrike">
                <a:solidFill>
                  <a:srgbClr val="33391C"/>
                </a:solidFill>
                <a:latin typeface="Century Gothic"/>
                <a:ea typeface="Century Gothic"/>
                <a:cs typeface="Century Gothic"/>
                <a:sym typeface="Century Gothic"/>
              </a:defRPr>
            </a:lvl8pPr>
            <a:lvl9pPr indent="0" lvl="8" marL="3657600" marR="0" rtl="0" algn="l">
              <a:spcBef>
                <a:spcPts val="320"/>
              </a:spcBef>
              <a:spcAft>
                <a:spcPts val="600"/>
              </a:spcAft>
              <a:buClr>
                <a:schemeClr val="lt1"/>
              </a:buClr>
              <a:buFont typeface="Noto Sans Symbols"/>
              <a:buNone/>
              <a:defRPr b="0" i="0" sz="1600" u="none" cap="none" strike="noStrike">
                <a:solidFill>
                  <a:srgbClr val="33391C"/>
                </a:solidFill>
                <a:latin typeface="Century Gothic"/>
                <a:ea typeface="Century Gothic"/>
                <a:cs typeface="Century Gothic"/>
                <a:sym typeface="Century Gothic"/>
              </a:defRPr>
            </a:lvl9pPr>
          </a:lstStyle>
          <a:p/>
        </p:txBody>
      </p:sp>
      <p:sp>
        <p:nvSpPr>
          <p:cNvPr id="75" name="Shape 75"/>
          <p:cNvSpPr txBox="1"/>
          <p:nvPr>
            <p:ph idx="1" type="body"/>
          </p:nvPr>
        </p:nvSpPr>
        <p:spPr>
          <a:xfrm>
            <a:off x="4722812" y="2777066"/>
            <a:ext cx="6021388" cy="2048933"/>
          </a:xfrm>
          <a:prstGeom prst="rect">
            <a:avLst/>
          </a:prstGeom>
          <a:noFill/>
          <a:ln>
            <a:noFill/>
          </a:ln>
        </p:spPr>
        <p:txBody>
          <a:bodyPr anchorCtr="0" anchor="t" bIns="91425" lIns="91425" rIns="91425" tIns="91425"/>
          <a:lstStyle>
            <a:lvl1pPr indent="0" lvl="0" marL="0" marR="0" rtl="0" algn="l">
              <a:spcBef>
                <a:spcPts val="360"/>
              </a:spcBef>
              <a:spcAft>
                <a:spcPts val="600"/>
              </a:spcAft>
              <a:buClr>
                <a:schemeClr val="lt1"/>
              </a:buClr>
              <a:buFont typeface="Noto Sans Symbols"/>
              <a:buNone/>
              <a:defRPr b="0" i="0" sz="1800" u="none" cap="none" strike="noStrike">
                <a:solidFill>
                  <a:srgbClr val="33391C"/>
                </a:solidFill>
                <a:latin typeface="Century Gothic"/>
                <a:ea typeface="Century Gothic"/>
                <a:cs typeface="Century Gothic"/>
                <a:sym typeface="Century Gothic"/>
              </a:defRPr>
            </a:lvl1pPr>
            <a:lvl2pPr indent="0" lvl="1" marL="457200" marR="0" rtl="0" algn="l">
              <a:spcBef>
                <a:spcPts val="240"/>
              </a:spcBef>
              <a:spcAft>
                <a:spcPts val="600"/>
              </a:spcAft>
              <a:buClr>
                <a:schemeClr val="lt1"/>
              </a:buClr>
              <a:buFont typeface="Noto Sans Symbols"/>
              <a:buNone/>
              <a:defRPr b="0" i="0" sz="1200" u="none" cap="none" strike="noStrike">
                <a:solidFill>
                  <a:srgbClr val="33391C"/>
                </a:solidFill>
                <a:latin typeface="Century Gothic"/>
                <a:ea typeface="Century Gothic"/>
                <a:cs typeface="Century Gothic"/>
                <a:sym typeface="Century Gothic"/>
              </a:defRPr>
            </a:lvl2pPr>
            <a:lvl3pPr indent="0" lvl="2" marL="914400" marR="0" rtl="0" algn="l">
              <a:spcBef>
                <a:spcPts val="200"/>
              </a:spcBef>
              <a:spcAft>
                <a:spcPts val="600"/>
              </a:spcAft>
              <a:buClr>
                <a:schemeClr val="lt1"/>
              </a:buClr>
              <a:buFont typeface="Noto Sans Symbols"/>
              <a:buNone/>
              <a:defRPr b="0" i="0" sz="1000" u="none" cap="none" strike="noStrike">
                <a:solidFill>
                  <a:srgbClr val="33391C"/>
                </a:solidFill>
                <a:latin typeface="Century Gothic"/>
                <a:ea typeface="Century Gothic"/>
                <a:cs typeface="Century Gothic"/>
                <a:sym typeface="Century Gothic"/>
              </a:defRPr>
            </a:lvl3pPr>
            <a:lvl4pPr indent="0" lvl="3" marL="1371600" marR="0" rtl="0" algn="l">
              <a:spcBef>
                <a:spcPts val="180"/>
              </a:spcBef>
              <a:spcAft>
                <a:spcPts val="600"/>
              </a:spcAft>
              <a:buClr>
                <a:schemeClr val="lt1"/>
              </a:buClr>
              <a:buFont typeface="Noto Sans Symbols"/>
              <a:buNone/>
              <a:defRPr b="0" i="0" sz="900" u="none" cap="none" strike="noStrike">
                <a:solidFill>
                  <a:srgbClr val="33391C"/>
                </a:solidFill>
                <a:latin typeface="Century Gothic"/>
                <a:ea typeface="Century Gothic"/>
                <a:cs typeface="Century Gothic"/>
                <a:sym typeface="Century Gothic"/>
              </a:defRPr>
            </a:lvl4pPr>
            <a:lvl5pPr indent="0" lvl="4" marL="1828800" marR="0" rtl="0" algn="l">
              <a:spcBef>
                <a:spcPts val="180"/>
              </a:spcBef>
              <a:spcAft>
                <a:spcPts val="600"/>
              </a:spcAft>
              <a:buClr>
                <a:schemeClr val="lt1"/>
              </a:buClr>
              <a:buFont typeface="Noto Sans Symbols"/>
              <a:buNone/>
              <a:defRPr b="0" i="0" sz="900" u="none" cap="none" strike="noStrike">
                <a:solidFill>
                  <a:srgbClr val="33391C"/>
                </a:solidFill>
                <a:latin typeface="Century Gothic"/>
                <a:ea typeface="Century Gothic"/>
                <a:cs typeface="Century Gothic"/>
                <a:sym typeface="Century Gothic"/>
              </a:defRPr>
            </a:lvl5pPr>
            <a:lvl6pPr indent="0" lvl="5" marL="2286000" marR="0" rtl="0" algn="l">
              <a:spcBef>
                <a:spcPts val="180"/>
              </a:spcBef>
              <a:spcAft>
                <a:spcPts val="600"/>
              </a:spcAft>
              <a:buClr>
                <a:schemeClr val="lt1"/>
              </a:buClr>
              <a:buFont typeface="Noto Sans Symbols"/>
              <a:buNone/>
              <a:defRPr b="0" i="0" sz="900" u="none" cap="none" strike="noStrike">
                <a:solidFill>
                  <a:srgbClr val="33391C"/>
                </a:solidFill>
                <a:latin typeface="Century Gothic"/>
                <a:ea typeface="Century Gothic"/>
                <a:cs typeface="Century Gothic"/>
                <a:sym typeface="Century Gothic"/>
              </a:defRPr>
            </a:lvl6pPr>
            <a:lvl7pPr indent="0" lvl="6" marL="2743200" marR="0" rtl="0" algn="l">
              <a:spcBef>
                <a:spcPts val="180"/>
              </a:spcBef>
              <a:spcAft>
                <a:spcPts val="600"/>
              </a:spcAft>
              <a:buClr>
                <a:schemeClr val="lt1"/>
              </a:buClr>
              <a:buFont typeface="Noto Sans Symbols"/>
              <a:buNone/>
              <a:defRPr b="0" i="0" sz="900" u="none" cap="none" strike="noStrike">
                <a:solidFill>
                  <a:srgbClr val="33391C"/>
                </a:solidFill>
                <a:latin typeface="Century Gothic"/>
                <a:ea typeface="Century Gothic"/>
                <a:cs typeface="Century Gothic"/>
                <a:sym typeface="Century Gothic"/>
              </a:defRPr>
            </a:lvl7pPr>
            <a:lvl8pPr indent="0" lvl="7" marL="3200400" marR="0" rtl="0" algn="l">
              <a:spcBef>
                <a:spcPts val="180"/>
              </a:spcBef>
              <a:spcAft>
                <a:spcPts val="600"/>
              </a:spcAft>
              <a:buClr>
                <a:schemeClr val="lt1"/>
              </a:buClr>
              <a:buFont typeface="Noto Sans Symbols"/>
              <a:buNone/>
              <a:defRPr b="0" i="0" sz="900" u="none" cap="none" strike="noStrike">
                <a:solidFill>
                  <a:srgbClr val="33391C"/>
                </a:solidFill>
                <a:latin typeface="Century Gothic"/>
                <a:ea typeface="Century Gothic"/>
                <a:cs typeface="Century Gothic"/>
                <a:sym typeface="Century Gothic"/>
              </a:defRPr>
            </a:lvl8pPr>
            <a:lvl9pPr indent="0" lvl="8" marL="3657600" marR="0" rtl="0" algn="l">
              <a:spcBef>
                <a:spcPts val="180"/>
              </a:spcBef>
              <a:spcAft>
                <a:spcPts val="600"/>
              </a:spcAft>
              <a:buClr>
                <a:schemeClr val="lt1"/>
              </a:buClr>
              <a:buFont typeface="Noto Sans Symbols"/>
              <a:buNone/>
              <a:defRPr b="0" i="0" sz="900" u="none" cap="none" strike="noStrike">
                <a:solidFill>
                  <a:srgbClr val="33391C"/>
                </a:solidFill>
                <a:latin typeface="Century Gothic"/>
                <a:ea typeface="Century Gothic"/>
                <a:cs typeface="Century Gothic"/>
                <a:sym typeface="Century Gothic"/>
              </a:defRPr>
            </a:lvl9pPr>
          </a:lstStyle>
          <a:p/>
        </p:txBody>
      </p:sp>
      <p:sp>
        <p:nvSpPr>
          <p:cNvPr id="76" name="Shape 76"/>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77" name="Shape 77"/>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78" name="Shape 78"/>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5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91A055"/>
            </a:gs>
            <a:gs pos="10000">
              <a:srgbClr val="91A055"/>
            </a:gs>
            <a:gs pos="100000">
              <a:srgbClr val="3D461D"/>
            </a:gs>
          </a:gsLst>
          <a:lin ang="6120000" scaled="0"/>
        </a:gradFill>
      </p:bgPr>
    </p:bg>
    <p:spTree>
      <p:nvGrpSpPr>
        <p:cNvPr id="5" name="Shape 5"/>
        <p:cNvGrpSpPr/>
        <p:nvPr/>
      </p:nvGrpSpPr>
      <p:grpSpPr>
        <a:xfrm>
          <a:off x="0" y="0"/>
          <a:ext cx="0" cy="0"/>
          <a:chOff x="0" y="0"/>
          <a:chExt cx="0" cy="0"/>
        </a:xfrm>
      </p:grpSpPr>
      <p:grpSp>
        <p:nvGrpSpPr>
          <p:cNvPr id="6" name="Shape 6"/>
          <p:cNvGrpSpPr/>
          <p:nvPr/>
        </p:nvGrpSpPr>
        <p:grpSpPr>
          <a:xfrm>
            <a:off x="9206968" y="2963333"/>
            <a:ext cx="2981858" cy="3208866"/>
            <a:chOff x="9206968" y="2963333"/>
            <a:chExt cx="2981858" cy="3208866"/>
          </a:xfrm>
        </p:grpSpPr>
        <p:cxnSp>
          <p:nvCxnSpPr>
            <p:cNvPr id="7" name="Shape 7"/>
            <p:cNvCxnSpPr/>
            <p:nvPr/>
          </p:nvCxnSpPr>
          <p:spPr>
            <a:xfrm flipH="1">
              <a:off x="11276011" y="2963333"/>
              <a:ext cx="912814" cy="912811"/>
            </a:xfrm>
            <a:prstGeom prst="straightConnector1">
              <a:avLst/>
            </a:prstGeom>
            <a:noFill/>
            <a:ln cap="flat" cmpd="sng" w="9525">
              <a:solidFill>
                <a:schemeClr val="lt1"/>
              </a:solidFill>
              <a:prstDash val="solid"/>
              <a:round/>
              <a:headEnd len="med" w="med" type="none"/>
              <a:tailEnd len="med" w="med" type="none"/>
            </a:ln>
          </p:spPr>
        </p:cxnSp>
        <p:cxnSp>
          <p:nvCxnSpPr>
            <p:cNvPr id="8" name="Shape 8"/>
            <p:cNvCxnSpPr/>
            <p:nvPr/>
          </p:nvCxnSpPr>
          <p:spPr>
            <a:xfrm flipH="1">
              <a:off x="9206968" y="3190343"/>
              <a:ext cx="2981857" cy="2981855"/>
            </a:xfrm>
            <a:prstGeom prst="straightConnector1">
              <a:avLst/>
            </a:prstGeom>
            <a:noFill/>
            <a:ln cap="flat" cmpd="sng" w="9525">
              <a:solidFill>
                <a:schemeClr val="lt1"/>
              </a:solidFill>
              <a:prstDash val="solid"/>
              <a:round/>
              <a:headEnd len="med" w="med" type="none"/>
              <a:tailEnd len="med" w="med" type="none"/>
            </a:ln>
          </p:spPr>
        </p:cxnSp>
        <p:cxnSp>
          <p:nvCxnSpPr>
            <p:cNvPr id="9" name="Shape 9"/>
            <p:cNvCxnSpPr/>
            <p:nvPr/>
          </p:nvCxnSpPr>
          <p:spPr>
            <a:xfrm flipH="1">
              <a:off x="10292291" y="3285067"/>
              <a:ext cx="1896534" cy="1896532"/>
            </a:xfrm>
            <a:prstGeom prst="straightConnector1">
              <a:avLst/>
            </a:prstGeom>
            <a:noFill/>
            <a:ln cap="flat" cmpd="sng" w="9525">
              <a:solidFill>
                <a:schemeClr val="lt1"/>
              </a:solidFill>
              <a:prstDash val="solid"/>
              <a:round/>
              <a:headEnd len="med" w="med" type="none"/>
              <a:tailEnd len="med" w="med" type="none"/>
            </a:ln>
          </p:spPr>
        </p:cxnSp>
        <p:cxnSp>
          <p:nvCxnSpPr>
            <p:cNvPr id="10" name="Shape 10"/>
            <p:cNvCxnSpPr/>
            <p:nvPr/>
          </p:nvCxnSpPr>
          <p:spPr>
            <a:xfrm flipH="1">
              <a:off x="10443103" y="3131080"/>
              <a:ext cx="1745721" cy="1745720"/>
            </a:xfrm>
            <a:prstGeom prst="straightConnector1">
              <a:avLst/>
            </a:prstGeom>
            <a:noFill/>
            <a:ln cap="flat" cmpd="sng" w="28575">
              <a:solidFill>
                <a:schemeClr val="lt1"/>
              </a:solidFill>
              <a:prstDash val="solid"/>
              <a:round/>
              <a:headEnd len="med" w="med" type="none"/>
              <a:tailEnd len="med" w="med" type="none"/>
            </a:ln>
          </p:spPr>
        </p:cxnSp>
        <p:cxnSp>
          <p:nvCxnSpPr>
            <p:cNvPr id="11" name="Shape 11"/>
            <p:cNvCxnSpPr/>
            <p:nvPr/>
          </p:nvCxnSpPr>
          <p:spPr>
            <a:xfrm flipH="1">
              <a:off x="10918826" y="3683001"/>
              <a:ext cx="1270001" cy="1269998"/>
            </a:xfrm>
            <a:prstGeom prst="straightConnector1">
              <a:avLst/>
            </a:prstGeom>
            <a:noFill/>
            <a:ln cap="flat" cmpd="sng" w="28575">
              <a:solidFill>
                <a:schemeClr val="lt1"/>
              </a:solidFill>
              <a:prstDash val="solid"/>
              <a:round/>
              <a:headEnd len="med" w="med" type="none"/>
              <a:tailEnd len="med" w="med" type="none"/>
            </a:ln>
          </p:spPr>
        </p:cxnSp>
      </p:grpSp>
      <p:sp>
        <p:nvSpPr>
          <p:cNvPr id="12" name="Shape 12"/>
          <p:cNvSpPr txBox="1"/>
          <p:nvPr>
            <p:ph type="title"/>
          </p:nvPr>
        </p:nvSpPr>
        <p:spPr>
          <a:xfrm>
            <a:off x="684212" y="4487332"/>
            <a:ext cx="8534399" cy="1507067"/>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Century Gothic"/>
              <a:buNone/>
              <a:defRPr b="0" i="0" sz="36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3" name="Shape 13"/>
          <p:cNvSpPr txBox="1"/>
          <p:nvPr>
            <p:ph idx="1" type="body"/>
          </p:nvPr>
        </p:nvSpPr>
        <p:spPr>
          <a:xfrm>
            <a:off x="684212" y="685800"/>
            <a:ext cx="8534399" cy="3615266"/>
          </a:xfrm>
          <a:prstGeom prst="rect">
            <a:avLst/>
          </a:prstGeom>
          <a:noFill/>
          <a:ln>
            <a:noFill/>
          </a:ln>
        </p:spPr>
        <p:txBody>
          <a:bodyPr anchorCtr="0" anchor="ctr" bIns="91425" lIns="91425" rIns="91425" tIns="91425"/>
          <a:lstStyle>
            <a:lvl1pPr indent="-184150" lvl="0" marL="285750" marR="0" rtl="0" algn="l">
              <a:spcBef>
                <a:spcPts val="400"/>
              </a:spcBef>
              <a:spcAft>
                <a:spcPts val="600"/>
              </a:spcAft>
              <a:buClr>
                <a:schemeClr val="lt1"/>
              </a:buClr>
              <a:buSzPct val="80000"/>
              <a:buFont typeface="Noto Sans Symbols"/>
              <a:buChar char="▶"/>
              <a:defRPr b="0" i="0" sz="2000" u="none" cap="none" strike="noStrike">
                <a:solidFill>
                  <a:srgbClr val="33391C"/>
                </a:solidFill>
                <a:latin typeface="Century Gothic"/>
                <a:ea typeface="Century Gothic"/>
                <a:cs typeface="Century Gothic"/>
                <a:sym typeface="Century Gothic"/>
              </a:defRPr>
            </a:lvl1pPr>
            <a:lvl2pPr indent="-194309" lvl="1" marL="742950" marR="0" rtl="0" algn="l">
              <a:spcBef>
                <a:spcPts val="360"/>
              </a:spcBef>
              <a:spcAft>
                <a:spcPts val="600"/>
              </a:spcAft>
              <a:buClr>
                <a:schemeClr val="lt1"/>
              </a:buClr>
              <a:buSzPct val="79999"/>
              <a:buFont typeface="Noto Sans Symbols"/>
              <a:buChar char="▶"/>
              <a:defRPr b="0" i="0" sz="1800" u="none" cap="none" strike="noStrike">
                <a:solidFill>
                  <a:srgbClr val="33391C"/>
                </a:solidFill>
                <a:latin typeface="Century Gothic"/>
                <a:ea typeface="Century Gothic"/>
                <a:cs typeface="Century Gothic"/>
                <a:sym typeface="Century Gothic"/>
              </a:defRPr>
            </a:lvl2pPr>
            <a:lvl3pPr indent="-204469" lvl="2" marL="1200150" marR="0" rtl="0" algn="l">
              <a:spcBef>
                <a:spcPts val="320"/>
              </a:spcBef>
              <a:spcAft>
                <a:spcPts val="600"/>
              </a:spcAft>
              <a:buClr>
                <a:schemeClr val="lt1"/>
              </a:buClr>
              <a:buSzPct val="80000"/>
              <a:buFont typeface="Noto Sans Symbols"/>
              <a:buChar char="▶"/>
              <a:defRPr b="0" i="0" sz="1600" u="none" cap="none" strike="noStrike">
                <a:solidFill>
                  <a:srgbClr val="33391C"/>
                </a:solidFill>
                <a:latin typeface="Century Gothic"/>
                <a:ea typeface="Century Gothic"/>
                <a:cs typeface="Century Gothic"/>
                <a:sym typeface="Century Gothic"/>
              </a:defRPr>
            </a:lvl3pPr>
            <a:lvl4pPr indent="-100330" lvl="3" marL="154305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4pPr>
            <a:lvl5pPr indent="-100329" lvl="4" marL="200025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5pPr>
            <a:lvl6pPr indent="-157479" lvl="5" marL="25146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6pPr>
            <a:lvl7pPr indent="-157479" lvl="6" marL="29718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7pPr>
            <a:lvl8pPr indent="-157479" lvl="7" marL="34290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8pPr>
            <a:lvl9pPr indent="-157479" lvl="8" marL="3886200" marR="0" rtl="0" algn="l">
              <a:spcBef>
                <a:spcPts val="280"/>
              </a:spcBef>
              <a:spcAft>
                <a:spcPts val="600"/>
              </a:spcAft>
              <a:buClr>
                <a:schemeClr val="lt1"/>
              </a:buClr>
              <a:buSzPct val="80000"/>
              <a:buFont typeface="Noto Sans Symbols"/>
              <a:buChar char="▶"/>
              <a:defRPr b="0" i="0" sz="1400" u="none" cap="none" strike="noStrike">
                <a:solidFill>
                  <a:srgbClr val="33391C"/>
                </a:solidFill>
                <a:latin typeface="Century Gothic"/>
                <a:ea typeface="Century Gothic"/>
                <a:cs typeface="Century Gothic"/>
                <a:sym typeface="Century Gothic"/>
              </a:defRPr>
            </a:lvl9pPr>
          </a:lstStyle>
          <a:p/>
        </p:txBody>
      </p:sp>
      <p:sp>
        <p:nvSpPr>
          <p:cNvPr id="14" name="Shape 14"/>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5" name="Shape 15"/>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222613"/>
              </a:buClr>
              <a:buFont typeface="Century Gothic"/>
              <a:buNone/>
              <a:defRPr b="0" i="0" sz="1000" u="none" cap="none" strike="noStrike">
                <a:solidFill>
                  <a:srgbClr val="222613"/>
                </a:solidFill>
                <a:latin typeface="Century Gothic"/>
                <a:ea typeface="Century Gothic"/>
                <a:cs typeface="Century Gothic"/>
                <a:sym typeface="Century Gothic"/>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6" name="Shape 16"/>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Questrial"/>
              <a:buNone/>
            </a:pPr>
            <a:fld id="{00000000-1234-1234-1234-123412341234}" type="slidenum">
              <a:rPr b="0" i="0" lang="en-US" sz="1050" u="none" cap="none" strike="noStrike">
                <a:solidFill>
                  <a:schemeClr val="lt1"/>
                </a:solidFill>
                <a:latin typeface="Questrial"/>
                <a:ea typeface="Questrial"/>
                <a:cs typeface="Questrial"/>
                <a:sym typeface="Quest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38" name="Shape 138"/>
        <p:cNvGrpSpPr/>
        <p:nvPr/>
      </p:nvGrpSpPr>
      <p:grpSpPr>
        <a:xfrm>
          <a:off x="0" y="0"/>
          <a:ext cx="0" cy="0"/>
          <a:chOff x="0" y="0"/>
          <a:chExt cx="0" cy="0"/>
        </a:xfrm>
      </p:grpSpPr>
      <p:pic>
        <p:nvPicPr>
          <p:cNvPr id="139" name="Shape 139"/>
          <p:cNvPicPr preferRelativeResize="0"/>
          <p:nvPr/>
        </p:nvPicPr>
        <p:blipFill>
          <a:blip r:embed="rId3">
            <a:alphaModFix/>
          </a:blip>
          <a:stretch>
            <a:fillRect/>
          </a:stretch>
        </p:blipFill>
        <p:spPr>
          <a:xfrm>
            <a:off x="2414030" y="0"/>
            <a:ext cx="9208494" cy="6857999"/>
          </a:xfrm>
          <a:prstGeom prst="rect">
            <a:avLst/>
          </a:prstGeom>
          <a:noFill/>
          <a:ln>
            <a:noFill/>
          </a:ln>
        </p:spPr>
      </p:pic>
      <p:sp>
        <p:nvSpPr>
          <p:cNvPr id="140" name="Shape 140"/>
          <p:cNvSpPr txBox="1"/>
          <p:nvPr>
            <p:ph idx="1" type="subTitle"/>
          </p:nvPr>
        </p:nvSpPr>
        <p:spPr>
          <a:xfrm>
            <a:off x="94025" y="194025"/>
            <a:ext cx="5068800" cy="2791800"/>
          </a:xfrm>
          <a:prstGeom prst="rect">
            <a:avLst/>
          </a:prstGeom>
          <a:noFill/>
          <a:ln>
            <a:noFill/>
          </a:ln>
        </p:spPr>
        <p:txBody>
          <a:bodyPr anchorCtr="0" anchor="t" bIns="45700" lIns="91425" rIns="91425" tIns="45700">
            <a:noAutofit/>
          </a:bodyPr>
          <a:lstStyle/>
          <a:p>
            <a:pPr indent="0" lvl="0" marL="0" marR="0" rtl="0" algn="l">
              <a:lnSpc>
                <a:spcPct val="150000"/>
              </a:lnSpc>
              <a:spcBef>
                <a:spcPts val="0"/>
              </a:spcBef>
              <a:spcAft>
                <a:spcPts val="0"/>
              </a:spcAft>
              <a:buClr>
                <a:schemeClr val="lt1"/>
              </a:buClr>
              <a:buSzPct val="25000"/>
              <a:buFont typeface="Arial"/>
              <a:buNone/>
            </a:pPr>
            <a:r>
              <a:rPr b="1" i="0" lang="en-US" sz="3600" cap="none" strike="noStrike">
                <a:solidFill>
                  <a:srgbClr val="1C4587"/>
                </a:solidFill>
                <a:latin typeface="Calibri"/>
                <a:ea typeface="Calibri"/>
                <a:cs typeface="Calibri"/>
                <a:sym typeface="Calibri"/>
              </a:rPr>
              <a:t>IST DEV</a:t>
            </a:r>
          </a:p>
          <a:p>
            <a:pPr indent="0" lvl="0" marL="0" marR="0" rtl="0" algn="l">
              <a:lnSpc>
                <a:spcPct val="150000"/>
              </a:lnSpc>
              <a:spcBef>
                <a:spcPts val="0"/>
              </a:spcBef>
              <a:spcAft>
                <a:spcPts val="0"/>
              </a:spcAft>
              <a:buClr>
                <a:schemeClr val="lt1"/>
              </a:buClr>
              <a:buSzPct val="25000"/>
              <a:buFont typeface="Arial"/>
              <a:buNone/>
            </a:pPr>
            <a:r>
              <a:rPr i="0" lang="en-US" sz="2400" u="none" cap="none" strike="noStrike">
                <a:solidFill>
                  <a:srgbClr val="1C4587"/>
                </a:solidFill>
                <a:latin typeface="Calibri"/>
                <a:ea typeface="Calibri"/>
                <a:cs typeface="Calibri"/>
                <a:sym typeface="Calibri"/>
              </a:rPr>
              <a:t>ΔΗΜΗΤΡΗΣ ΜΑΣΣΑΑΝΤ</a:t>
            </a:r>
          </a:p>
          <a:p>
            <a:pPr indent="0" lvl="0" marL="0" marR="0" rtl="0" algn="l">
              <a:lnSpc>
                <a:spcPct val="150000"/>
              </a:lnSpc>
              <a:spcBef>
                <a:spcPts val="0"/>
              </a:spcBef>
              <a:spcAft>
                <a:spcPts val="0"/>
              </a:spcAft>
              <a:buClr>
                <a:schemeClr val="lt1"/>
              </a:buClr>
              <a:buSzPct val="25000"/>
              <a:buFont typeface="Arial"/>
              <a:buNone/>
            </a:pPr>
            <a:r>
              <a:rPr i="0" lang="en-US" sz="2400" u="none" cap="none" strike="noStrike">
                <a:solidFill>
                  <a:srgbClr val="1C4587"/>
                </a:solidFill>
                <a:latin typeface="Calibri"/>
                <a:ea typeface="Calibri"/>
                <a:cs typeface="Calibri"/>
                <a:sym typeface="Calibri"/>
              </a:rPr>
              <a:t>ΓΙΩΡΓΟΣ ΤΣΕΓΚΑΣ</a:t>
            </a:r>
          </a:p>
          <a:p>
            <a:pPr indent="0" lvl="0" marL="0" marR="0" rtl="0" algn="l">
              <a:lnSpc>
                <a:spcPct val="150000"/>
              </a:lnSpc>
              <a:spcBef>
                <a:spcPts val="0"/>
              </a:spcBef>
              <a:spcAft>
                <a:spcPts val="0"/>
              </a:spcAft>
              <a:buClr>
                <a:schemeClr val="lt1"/>
              </a:buClr>
              <a:buSzPct val="25000"/>
              <a:buFont typeface="Arial"/>
              <a:buNone/>
            </a:pPr>
            <a:r>
              <a:rPr i="0" lang="en-US" sz="2400" u="none" cap="none" strike="noStrike">
                <a:solidFill>
                  <a:srgbClr val="1C4587"/>
                </a:solidFill>
                <a:latin typeface="Calibri"/>
                <a:ea typeface="Calibri"/>
                <a:cs typeface="Calibri"/>
                <a:sym typeface="Calibri"/>
              </a:rPr>
              <a:t>ΑΛΕΞΑΝΔΡΟΣ ΛΕΟΝΤΑΚΙΑΝΑΚΟΣ</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1141425" y="0"/>
            <a:ext cx="9906000" cy="116639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Questrial"/>
              <a:buNone/>
            </a:pPr>
            <a:r>
              <a:rPr b="0" i="0" lang="en-US" sz="3600" u="none" cap="none" strike="noStrike">
                <a:solidFill>
                  <a:schemeClr val="lt1"/>
                </a:solidFill>
                <a:latin typeface="Questrial"/>
                <a:ea typeface="Questrial"/>
                <a:cs typeface="Questrial"/>
                <a:sym typeface="Questrial"/>
              </a:rPr>
              <a:t>NEED- MARKET GAP</a:t>
            </a:r>
          </a:p>
        </p:txBody>
      </p:sp>
      <p:pic>
        <p:nvPicPr>
          <p:cNvPr id="146" name="Shape 146" title="Chart"/>
          <p:cNvPicPr preferRelativeResize="0"/>
          <p:nvPr/>
        </p:nvPicPr>
        <p:blipFill>
          <a:blip r:embed="rId3">
            <a:alphaModFix/>
          </a:blip>
          <a:stretch>
            <a:fillRect/>
          </a:stretch>
        </p:blipFill>
        <p:spPr>
          <a:xfrm>
            <a:off x="1835100" y="1166390"/>
            <a:ext cx="8518650" cy="5267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1141425" y="497625"/>
            <a:ext cx="9906000" cy="1314000"/>
          </a:xfrm>
          <a:prstGeom prst="rect">
            <a:avLst/>
          </a:prstGeom>
          <a:noFill/>
          <a:ln>
            <a:noFill/>
          </a:ln>
        </p:spPr>
        <p:txBody>
          <a:bodyPr anchorCtr="0" anchor="ctr" bIns="91425" lIns="91425" rIns="91425" tIns="91425">
            <a:noAutofit/>
          </a:bodyPr>
          <a:lstStyle/>
          <a:p>
            <a:pPr indent="0" lvl="0" marL="0" marR="0" rtl="0" algn="l">
              <a:spcBef>
                <a:spcPts val="0"/>
              </a:spcBef>
              <a:buClr>
                <a:schemeClr val="lt1"/>
              </a:buClr>
              <a:buSzPct val="25000"/>
              <a:buFont typeface="Century Gothic"/>
              <a:buNone/>
            </a:pPr>
            <a:r>
              <a:rPr b="0" i="0" lang="en-US" sz="4800" u="none" cap="none" strike="noStrike">
                <a:solidFill>
                  <a:schemeClr val="lt1"/>
                </a:solidFill>
                <a:latin typeface="Century Gothic"/>
                <a:ea typeface="Century Gothic"/>
                <a:cs typeface="Century Gothic"/>
                <a:sym typeface="Century Gothic"/>
              </a:rPr>
              <a:t>OUR APPROACH </a:t>
            </a:r>
          </a:p>
        </p:txBody>
      </p:sp>
      <p:sp>
        <p:nvSpPr>
          <p:cNvPr id="152" name="Shape 152"/>
          <p:cNvSpPr txBox="1"/>
          <p:nvPr>
            <p:ph idx="1" type="body"/>
          </p:nvPr>
        </p:nvSpPr>
        <p:spPr>
          <a:xfrm>
            <a:off x="1141425" y="2363700"/>
            <a:ext cx="9906000" cy="4494300"/>
          </a:xfrm>
          <a:prstGeom prst="rect">
            <a:avLst/>
          </a:prstGeom>
          <a:noFill/>
          <a:ln>
            <a:noFill/>
          </a:ln>
        </p:spPr>
        <p:txBody>
          <a:bodyPr anchorCtr="0" anchor="t" bIns="91425" lIns="91425" rIns="91425" tIns="91425">
            <a:noAutofit/>
          </a:bodyPr>
          <a:lstStyle/>
          <a:p>
            <a:pPr indent="-419100" lvl="0" marL="457200" marR="0" rtl="0" algn="l">
              <a:lnSpc>
                <a:spcPct val="150000"/>
              </a:lnSpc>
              <a:spcBef>
                <a:spcPts val="0"/>
              </a:spcBef>
              <a:spcAft>
                <a:spcPts val="0"/>
              </a:spcAft>
              <a:buClr>
                <a:srgbClr val="FFFFFF"/>
              </a:buClr>
              <a:buSzPct val="100000"/>
              <a:buAutoNum type="arabicPeriod"/>
            </a:pPr>
            <a:r>
              <a:rPr lang="en-US" sz="3000">
                <a:solidFill>
                  <a:srgbClr val="FFFFFF"/>
                </a:solidFill>
              </a:rPr>
              <a:t>Ranges - measurement</a:t>
            </a:r>
          </a:p>
          <a:p>
            <a:pPr indent="-419100" lvl="0" marL="457200" marR="0" rtl="0" algn="l">
              <a:lnSpc>
                <a:spcPct val="150000"/>
              </a:lnSpc>
              <a:spcBef>
                <a:spcPts val="0"/>
              </a:spcBef>
              <a:spcAft>
                <a:spcPts val="0"/>
              </a:spcAft>
              <a:buClr>
                <a:srgbClr val="FFFFFF"/>
              </a:buClr>
              <a:buSzPct val="100000"/>
              <a:buAutoNum type="arabicPeriod"/>
            </a:pPr>
            <a:r>
              <a:rPr lang="en-US" sz="3000">
                <a:solidFill>
                  <a:srgbClr val="FFFFFF"/>
                </a:solidFill>
              </a:rPr>
              <a:t>Input - Compare</a:t>
            </a:r>
          </a:p>
          <a:p>
            <a:pPr indent="-419100" lvl="0" marL="457200" marR="0" rtl="0" algn="l">
              <a:lnSpc>
                <a:spcPct val="150000"/>
              </a:lnSpc>
              <a:spcBef>
                <a:spcPts val="0"/>
              </a:spcBef>
              <a:spcAft>
                <a:spcPts val="0"/>
              </a:spcAft>
              <a:buClr>
                <a:srgbClr val="FFFFFF"/>
              </a:buClr>
              <a:buSzPct val="100000"/>
              <a:buAutoNum type="arabicPeriod"/>
            </a:pPr>
            <a:r>
              <a:rPr lang="en-US" sz="3000">
                <a:solidFill>
                  <a:srgbClr val="FFFFFF"/>
                </a:solidFill>
              </a:rPr>
              <a:t>Make proposal</a:t>
            </a:r>
          </a:p>
          <a:p>
            <a:pPr indent="-419100" lvl="0" marL="457200" marR="0" rtl="0" algn="l">
              <a:lnSpc>
                <a:spcPct val="150000"/>
              </a:lnSpc>
              <a:spcBef>
                <a:spcPts val="0"/>
              </a:spcBef>
              <a:spcAft>
                <a:spcPts val="0"/>
              </a:spcAft>
              <a:buClr>
                <a:srgbClr val="FFFFFF"/>
              </a:buClr>
              <a:buSzPct val="100000"/>
              <a:buAutoNum type="arabicPeriod"/>
            </a:pPr>
            <a:r>
              <a:rPr lang="en-US" sz="3000">
                <a:solidFill>
                  <a:srgbClr val="FFFFFF"/>
                </a:solidFill>
              </a:rPr>
              <a:t>Take action</a:t>
            </a:r>
          </a:p>
          <a:p>
            <a:pPr indent="-419100" lvl="0" marL="457200" marR="0" rtl="0" algn="l">
              <a:lnSpc>
                <a:spcPct val="150000"/>
              </a:lnSpc>
              <a:spcBef>
                <a:spcPts val="0"/>
              </a:spcBef>
              <a:spcAft>
                <a:spcPts val="0"/>
              </a:spcAft>
              <a:buClr>
                <a:srgbClr val="FFFFFF"/>
              </a:buClr>
              <a:buSzPct val="100000"/>
              <a:buAutoNum type="arabicPeriod"/>
            </a:pPr>
            <a:r>
              <a:rPr lang="en-US" sz="3000">
                <a:solidFill>
                  <a:srgbClr val="FFFFFF"/>
                </a:solidFill>
              </a:rPr>
              <a:t>Repeat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1066862" y="319657"/>
            <a:ext cx="8534400" cy="1507199"/>
          </a:xfrm>
          <a:prstGeom prst="rect">
            <a:avLst/>
          </a:prstGeom>
          <a:noFill/>
          <a:ln>
            <a:noFill/>
          </a:ln>
        </p:spPr>
        <p:txBody>
          <a:bodyPr anchorCtr="0" anchor="ctr" bIns="91425" lIns="91425" rIns="91425" tIns="91425">
            <a:noAutofit/>
          </a:bodyPr>
          <a:lstStyle/>
          <a:p>
            <a:pPr indent="0" lvl="0" marL="0" marR="0" rtl="0" algn="l">
              <a:spcBef>
                <a:spcPts val="0"/>
              </a:spcBef>
              <a:buClr>
                <a:schemeClr val="lt1"/>
              </a:buClr>
              <a:buSzPct val="25000"/>
              <a:buFont typeface="Century Gothic"/>
              <a:buNone/>
            </a:pPr>
            <a:r>
              <a:rPr b="0" i="0" lang="en-US" sz="4800" u="none" cap="none" strike="noStrike">
                <a:solidFill>
                  <a:schemeClr val="lt1"/>
                </a:solidFill>
                <a:latin typeface="Century Gothic"/>
                <a:ea typeface="Century Gothic"/>
                <a:cs typeface="Century Gothic"/>
                <a:sym typeface="Century Gothic"/>
              </a:rPr>
              <a:t>BENEFITS</a:t>
            </a:r>
          </a:p>
        </p:txBody>
      </p:sp>
      <p:sp>
        <p:nvSpPr>
          <p:cNvPr id="158" name="Shape 158"/>
          <p:cNvSpPr txBox="1"/>
          <p:nvPr>
            <p:ph idx="1" type="body"/>
          </p:nvPr>
        </p:nvSpPr>
        <p:spPr>
          <a:xfrm>
            <a:off x="814850" y="2332675"/>
            <a:ext cx="4752300" cy="14772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lt1"/>
              </a:buClr>
              <a:buSzPct val="25000"/>
              <a:buFont typeface="Noto Sans Symbols"/>
              <a:buNone/>
            </a:pPr>
            <a:r>
              <a:t/>
            </a:r>
            <a:endParaRPr i="0" sz="2400" u="none" cap="none" strike="noStrike">
              <a:solidFill>
                <a:srgbClr val="33391C"/>
              </a:solidFill>
              <a:latin typeface="Calibri"/>
              <a:ea typeface="Calibri"/>
              <a:cs typeface="Calibri"/>
              <a:sym typeface="Calibri"/>
            </a:endParaRPr>
          </a:p>
          <a:p>
            <a:pPr indent="-381000" lvl="0" marL="457200" marR="0" rtl="0" algn="l">
              <a:spcBef>
                <a:spcPts val="600"/>
              </a:spcBef>
              <a:spcAft>
                <a:spcPts val="0"/>
              </a:spcAft>
              <a:buClr>
                <a:srgbClr val="FFFFFF"/>
              </a:buClr>
              <a:buSzPct val="100000"/>
              <a:buFont typeface="Calibri"/>
            </a:pPr>
            <a:r>
              <a:rPr i="0" lang="en-US" sz="2400" u="none" cap="none" strike="noStrike">
                <a:solidFill>
                  <a:srgbClr val="FFFFFF"/>
                </a:solidFill>
                <a:latin typeface="Calibri"/>
                <a:ea typeface="Calibri"/>
                <a:cs typeface="Calibri"/>
                <a:sym typeface="Calibri"/>
              </a:rPr>
              <a:t>Added value and benefit for all the members involved</a:t>
            </a:r>
          </a:p>
        </p:txBody>
      </p:sp>
      <p:sp>
        <p:nvSpPr>
          <p:cNvPr id="159" name="Shape 159"/>
          <p:cNvSpPr txBox="1"/>
          <p:nvPr/>
        </p:nvSpPr>
        <p:spPr>
          <a:xfrm>
            <a:off x="5956025" y="4058825"/>
            <a:ext cx="4827000" cy="1477200"/>
          </a:xfrm>
          <a:prstGeom prst="rect">
            <a:avLst/>
          </a:prstGeom>
          <a:noFill/>
          <a:ln>
            <a:noFill/>
          </a:ln>
        </p:spPr>
        <p:txBody>
          <a:bodyPr anchorCtr="0" anchor="t" bIns="91425" lIns="91425" rIns="91425" tIns="91425">
            <a:noAutofit/>
          </a:bodyPr>
          <a:lstStyle/>
          <a:p>
            <a:pPr indent="-381000" lvl="0" marL="457200" marR="0" rtl="0" algn="l">
              <a:lnSpc>
                <a:spcPct val="120000"/>
              </a:lnSpc>
              <a:spcBef>
                <a:spcPts val="0"/>
              </a:spcBef>
              <a:spcAft>
                <a:spcPts val="0"/>
              </a:spcAft>
              <a:buClr>
                <a:schemeClr val="lt1"/>
              </a:buClr>
              <a:buSzPct val="100000"/>
              <a:buFont typeface="Calibri"/>
              <a:buChar char="●"/>
            </a:pPr>
            <a:r>
              <a:rPr i="0" lang="en-US" sz="2400" u="none" cap="none" strike="noStrike">
                <a:solidFill>
                  <a:schemeClr val="lt1"/>
                </a:solidFill>
                <a:latin typeface="Calibri"/>
                <a:ea typeface="Calibri"/>
                <a:cs typeface="Calibri"/>
                <a:sym typeface="Calibri"/>
              </a:rPr>
              <a:t>Great opportunities and continuous evolution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1141425" y="264376"/>
            <a:ext cx="9906000" cy="1832699"/>
          </a:xfrm>
          <a:prstGeom prst="rect">
            <a:avLst/>
          </a:prstGeom>
          <a:noFill/>
          <a:ln>
            <a:noFill/>
          </a:ln>
        </p:spPr>
        <p:txBody>
          <a:bodyPr anchorCtr="0" anchor="ctr" bIns="91425" lIns="91425" rIns="91425" tIns="91425">
            <a:noAutofit/>
          </a:bodyPr>
          <a:lstStyle/>
          <a:p>
            <a:pPr indent="0" lvl="0" marL="0" marR="0" rtl="0" algn="l">
              <a:spcBef>
                <a:spcPts val="0"/>
              </a:spcBef>
              <a:buClr>
                <a:schemeClr val="lt1"/>
              </a:buClr>
              <a:buSzPct val="25000"/>
              <a:buFont typeface="Century Gothic"/>
              <a:buNone/>
            </a:pPr>
            <a:r>
              <a:rPr b="0" i="0" lang="en-US" sz="4800" u="none" cap="none" strike="noStrike">
                <a:solidFill>
                  <a:schemeClr val="lt1"/>
                </a:solidFill>
                <a:latin typeface="Century Gothic"/>
                <a:ea typeface="Century Gothic"/>
                <a:cs typeface="Century Gothic"/>
                <a:sym typeface="Century Gothic"/>
              </a:rPr>
              <a:t>CONCLUSION</a:t>
            </a:r>
          </a:p>
        </p:txBody>
      </p:sp>
      <p:sp>
        <p:nvSpPr>
          <p:cNvPr id="165" name="Shape 165"/>
          <p:cNvSpPr txBox="1"/>
          <p:nvPr>
            <p:ph idx="1" type="body"/>
          </p:nvPr>
        </p:nvSpPr>
        <p:spPr>
          <a:xfrm>
            <a:off x="783725" y="1803849"/>
            <a:ext cx="9906000" cy="49764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lt1"/>
              </a:buClr>
              <a:buSzPct val="25000"/>
              <a:buFont typeface="Noto Sans Symbols"/>
              <a:buNone/>
            </a:pPr>
            <a:r>
              <a:t/>
            </a:r>
            <a:endParaRPr i="0" sz="3000" u="none" cap="none" strike="noStrike">
              <a:solidFill>
                <a:srgbClr val="FFFFFF"/>
              </a:solidFill>
              <a:latin typeface="Calibri"/>
              <a:ea typeface="Calibri"/>
              <a:cs typeface="Calibri"/>
              <a:sym typeface="Calibri"/>
            </a:endParaRPr>
          </a:p>
          <a:p>
            <a:pPr indent="0" lvl="0" marL="0" marR="0" rtl="0" algn="l">
              <a:spcBef>
                <a:spcPts val="600"/>
              </a:spcBef>
              <a:spcAft>
                <a:spcPts val="0"/>
              </a:spcAft>
              <a:buClr>
                <a:schemeClr val="lt1"/>
              </a:buClr>
              <a:buSzPct val="25000"/>
              <a:buFont typeface="Noto Sans Symbols"/>
              <a:buNone/>
            </a:pPr>
            <a:r>
              <a:t/>
            </a:r>
            <a:endParaRPr sz="3000">
              <a:solidFill>
                <a:srgbClr val="FFFFFF"/>
              </a:solidFill>
              <a:latin typeface="Calibri"/>
              <a:ea typeface="Calibri"/>
              <a:cs typeface="Calibri"/>
              <a:sym typeface="Calibri"/>
            </a:endParaRPr>
          </a:p>
          <a:p>
            <a:pPr indent="0" lvl="0" marL="0" marR="0" rtl="0" algn="l">
              <a:spcBef>
                <a:spcPts val="600"/>
              </a:spcBef>
              <a:spcAft>
                <a:spcPts val="0"/>
              </a:spcAft>
              <a:buClr>
                <a:schemeClr val="lt1"/>
              </a:buClr>
              <a:buSzPct val="25000"/>
              <a:buFont typeface="Noto Sans Symbols"/>
              <a:buNone/>
            </a:pPr>
            <a:r>
              <a:rPr i="0" lang="en-US" sz="3000" u="none" cap="none" strike="noStrike">
                <a:solidFill>
                  <a:srgbClr val="FFFFFF"/>
                </a:solidFill>
                <a:latin typeface="Calibri"/>
                <a:ea typeface="Calibri"/>
                <a:cs typeface="Calibri"/>
                <a:sym typeface="Calibri"/>
              </a:rPr>
              <a:t>                          “</a:t>
            </a:r>
            <a:r>
              <a:rPr lang="en-US" sz="3000">
                <a:solidFill>
                  <a:srgbClr val="FFFFFF"/>
                </a:solidFill>
                <a:latin typeface="Calibri"/>
                <a:ea typeface="Calibri"/>
                <a:cs typeface="Calibri"/>
                <a:sym typeface="Calibri"/>
              </a:rPr>
              <a:t>S</a:t>
            </a:r>
            <a:r>
              <a:rPr i="0" lang="en-US" sz="3000" u="none" cap="none" strike="noStrike">
                <a:solidFill>
                  <a:srgbClr val="FFFFFF"/>
                </a:solidFill>
                <a:latin typeface="Calibri"/>
                <a:ea typeface="Calibri"/>
                <a:cs typeface="Calibri"/>
                <a:sym typeface="Calibri"/>
              </a:rPr>
              <a:t>ame consumption,</a:t>
            </a:r>
          </a:p>
          <a:p>
            <a:pPr indent="457200" lvl="0" marL="3200400" marR="0" rtl="0" algn="l">
              <a:spcBef>
                <a:spcPts val="600"/>
              </a:spcBef>
              <a:spcAft>
                <a:spcPts val="0"/>
              </a:spcAft>
              <a:buClr>
                <a:schemeClr val="lt1"/>
              </a:buClr>
              <a:buSzPct val="25000"/>
              <a:buFont typeface="Noto Sans Symbols"/>
              <a:buNone/>
            </a:pPr>
            <a:r>
              <a:rPr lang="en-US" sz="3000">
                <a:solidFill>
                  <a:srgbClr val="FFFFFF"/>
                </a:solidFill>
                <a:latin typeface="Calibri"/>
                <a:ea typeface="Calibri"/>
                <a:cs typeface="Calibri"/>
                <a:sym typeface="Calibri"/>
              </a:rPr>
              <a:t>smarter actions,</a:t>
            </a:r>
          </a:p>
          <a:p>
            <a:pPr indent="0" lvl="0" marL="0" marR="0" rtl="0" algn="l">
              <a:spcBef>
                <a:spcPts val="600"/>
              </a:spcBef>
              <a:spcAft>
                <a:spcPts val="0"/>
              </a:spcAft>
              <a:buClr>
                <a:schemeClr val="lt1"/>
              </a:buClr>
              <a:buSzPct val="25000"/>
              <a:buFont typeface="Noto Sans Symbols"/>
              <a:buNone/>
            </a:pPr>
            <a:r>
              <a:rPr i="0" lang="en-US" sz="3000" u="none" cap="none" strike="noStrike">
                <a:solidFill>
                  <a:srgbClr val="FFFFFF"/>
                </a:solidFill>
                <a:latin typeface="Calibri"/>
                <a:ea typeface="Calibri"/>
                <a:cs typeface="Calibri"/>
                <a:sym typeface="Calibri"/>
              </a:rPr>
              <a:t>                                          </a:t>
            </a:r>
            <a:r>
              <a:rPr lang="en-US" sz="3000">
                <a:solidFill>
                  <a:srgbClr val="FFFFFF"/>
                </a:solidFill>
                <a:latin typeface="Calibri"/>
                <a:ea typeface="Calibri"/>
                <a:cs typeface="Calibri"/>
                <a:sym typeface="Calibri"/>
              </a:rPr>
              <a:t>		      </a:t>
            </a:r>
            <a:r>
              <a:rPr i="0" lang="en-US" sz="3000" u="none" cap="none" strike="noStrike">
                <a:solidFill>
                  <a:srgbClr val="FFFFFF"/>
                </a:solidFill>
                <a:latin typeface="Calibri"/>
                <a:ea typeface="Calibri"/>
                <a:cs typeface="Calibri"/>
                <a:sym typeface="Calibri"/>
              </a:rPr>
              <a:t>in a more economic way”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1143000" y="198646"/>
            <a:ext cx="9906000" cy="1029900"/>
          </a:xfrm>
          <a:prstGeom prst="rect">
            <a:avLst/>
          </a:prstGeom>
          <a:noFill/>
          <a:ln>
            <a:noFill/>
          </a:ln>
        </p:spPr>
        <p:txBody>
          <a:bodyPr anchorCtr="0" anchor="ctr" bIns="91425" lIns="91425" rIns="91425" tIns="91425">
            <a:noAutofit/>
          </a:bodyPr>
          <a:lstStyle/>
          <a:p>
            <a:pPr indent="0" lvl="0" marL="0" marR="0" rtl="0" algn="l">
              <a:spcBef>
                <a:spcPts val="0"/>
              </a:spcBef>
              <a:buClr>
                <a:schemeClr val="lt1"/>
              </a:buClr>
              <a:buSzPct val="25000"/>
              <a:buFont typeface="Century Gothic"/>
              <a:buNone/>
            </a:pPr>
            <a:r>
              <a:rPr b="0" i="0" lang="en-US" sz="3600" u="none" cap="none" strike="noStrike">
                <a:solidFill>
                  <a:schemeClr val="lt1"/>
                </a:solidFill>
                <a:latin typeface="Century Gothic"/>
                <a:ea typeface="Century Gothic"/>
                <a:cs typeface="Century Gothic"/>
                <a:sym typeface="Century Gothic"/>
              </a:rPr>
              <a:t>BUSINESS MODEL CANVAS</a:t>
            </a:r>
          </a:p>
        </p:txBody>
      </p:sp>
      <p:sp>
        <p:nvSpPr>
          <p:cNvPr id="171" name="Shape 171"/>
          <p:cNvSpPr txBox="1"/>
          <p:nvPr>
            <p:ph idx="1" type="body"/>
          </p:nvPr>
        </p:nvSpPr>
        <p:spPr>
          <a:xfrm>
            <a:off x="814825" y="979725"/>
            <a:ext cx="2777400" cy="2204399"/>
          </a:xfrm>
          <a:prstGeom prst="rect">
            <a:avLst/>
          </a:prstGeom>
          <a:noFill/>
          <a:ln>
            <a:noFill/>
          </a:ln>
        </p:spPr>
        <p:txBody>
          <a:bodyPr anchorCtr="0" anchor="t" bIns="91425" lIns="91425" rIns="91425" tIns="91425">
            <a:noAutofit/>
          </a:bodyPr>
          <a:lstStyle/>
          <a:p>
            <a:pPr indent="0" lvl="0" marL="0" marR="50800" rtl="0" algn="l">
              <a:lnSpc>
                <a:spcPct val="115000"/>
              </a:lnSpc>
              <a:spcBef>
                <a:spcPts val="0"/>
              </a:spcBef>
              <a:spcAft>
                <a:spcPts val="0"/>
              </a:spcAft>
              <a:buClr>
                <a:schemeClr val="dk1"/>
              </a:buClr>
              <a:buSzPct val="25000"/>
              <a:buFont typeface="Arial"/>
              <a:buNone/>
            </a:pPr>
            <a:r>
              <a:rPr b="1" i="0" lang="en-US" sz="1550" u="none" cap="none" strike="noStrike">
                <a:solidFill>
                  <a:schemeClr val="dk1"/>
                </a:solidFill>
                <a:latin typeface="Verdana"/>
                <a:ea typeface="Verdana"/>
                <a:cs typeface="Verdana"/>
                <a:sym typeface="Verdana"/>
              </a:rPr>
              <a:t>1. Key Partners</a:t>
            </a:r>
          </a:p>
          <a:p>
            <a:pPr indent="0" lvl="0" marL="0" marR="50800" rtl="0" algn="l">
              <a:lnSpc>
                <a:spcPct val="115000"/>
              </a:lnSpc>
              <a:spcBef>
                <a:spcPts val="800"/>
              </a:spcBef>
              <a:spcAft>
                <a:spcPts val="0"/>
              </a:spcAft>
              <a:buClr>
                <a:schemeClr val="dk1"/>
              </a:buClr>
              <a:buSzPct val="25000"/>
              <a:buFont typeface="Arial"/>
              <a:buNone/>
            </a:pPr>
            <a:r>
              <a:rPr b="1" i="0" lang="en-US" sz="1100" u="none" cap="none" strike="noStrike">
                <a:solidFill>
                  <a:schemeClr val="dk1"/>
                </a:solidFill>
                <a:latin typeface="Verdana"/>
                <a:ea typeface="Verdana"/>
                <a:cs typeface="Verdana"/>
                <a:sym typeface="Verdana"/>
              </a:rPr>
              <a:t>ΔΕΗ - O.T.A - Bank</a:t>
            </a:r>
          </a:p>
          <a:p>
            <a:pPr indent="0" lvl="0" marL="0" marR="0" rtl="0" algn="l">
              <a:lnSpc>
                <a:spcPct val="136363"/>
              </a:lnSpc>
              <a:spcBef>
                <a:spcPts val="400"/>
              </a:spcBef>
              <a:spcAft>
                <a:spcPts val="0"/>
              </a:spcAft>
              <a:buClr>
                <a:schemeClr val="dk1"/>
              </a:buClr>
              <a:buSzPct val="25000"/>
              <a:buFont typeface="Arial"/>
              <a:buNone/>
            </a:pPr>
            <a:r>
              <a:rPr b="0" i="0" lang="en-US" sz="1100" u="none" cap="none" strike="noStrike">
                <a:solidFill>
                  <a:schemeClr val="dk1"/>
                </a:solidFill>
                <a:latin typeface="Verdana"/>
                <a:ea typeface="Verdana"/>
                <a:cs typeface="Verdana"/>
                <a:sym typeface="Verdana"/>
              </a:rPr>
              <a:t>Reduced resources for the electricity provider. Reduced electricity billing. High investment payoff.</a:t>
            </a:r>
          </a:p>
        </p:txBody>
      </p:sp>
      <p:sp>
        <p:nvSpPr>
          <p:cNvPr id="172" name="Shape 172"/>
          <p:cNvSpPr txBox="1"/>
          <p:nvPr/>
        </p:nvSpPr>
        <p:spPr>
          <a:xfrm>
            <a:off x="814825" y="2394850"/>
            <a:ext cx="2777400" cy="1399500"/>
          </a:xfrm>
          <a:prstGeom prst="rect">
            <a:avLst/>
          </a:prstGeom>
          <a:noFill/>
          <a:ln>
            <a:noFill/>
          </a:ln>
        </p:spPr>
        <p:txBody>
          <a:bodyPr anchorCtr="0" anchor="t" bIns="91425" lIns="91425" rIns="91425" tIns="91425">
            <a:noAutofit/>
          </a:bodyPr>
          <a:lstStyle/>
          <a:p>
            <a:pPr indent="-50800" lvl="0" marL="50800" marR="50800" rtl="0" algn="l">
              <a:lnSpc>
                <a:spcPct val="115000"/>
              </a:lnSpc>
              <a:spcBef>
                <a:spcPts val="0"/>
              </a:spcBef>
              <a:spcAft>
                <a:spcPts val="0"/>
              </a:spcAft>
              <a:buClr>
                <a:schemeClr val="dk1"/>
              </a:buClr>
              <a:buSzPct val="25000"/>
              <a:buFont typeface="Arial"/>
              <a:buNone/>
            </a:pPr>
            <a:r>
              <a:rPr b="1" i="0" lang="en-US" sz="1550" u="none" cap="none" strike="noStrike">
                <a:solidFill>
                  <a:schemeClr val="dk1"/>
                </a:solidFill>
                <a:latin typeface="Verdana"/>
                <a:ea typeface="Verdana"/>
                <a:cs typeface="Verdana"/>
                <a:sym typeface="Verdana"/>
              </a:rPr>
              <a:t>2. Key Activities</a:t>
            </a:r>
          </a:p>
          <a:p>
            <a:pPr indent="0" lvl="0" marL="0" marR="50800" rtl="0" algn="l">
              <a:lnSpc>
                <a:spcPct val="115000"/>
              </a:lnSpc>
              <a:spcBef>
                <a:spcPts val="800"/>
              </a:spcBef>
              <a:spcAft>
                <a:spcPts val="0"/>
              </a:spcAft>
              <a:buClr>
                <a:schemeClr val="dk1"/>
              </a:buClr>
              <a:buSzPct val="25000"/>
              <a:buFont typeface="Arial"/>
              <a:buNone/>
            </a:pPr>
            <a:r>
              <a:rPr b="1" i="0" lang="en-US" sz="1100" u="none" cap="none" strike="noStrike">
                <a:solidFill>
                  <a:schemeClr val="dk1"/>
                </a:solidFill>
                <a:latin typeface="Verdana"/>
                <a:ea typeface="Verdana"/>
                <a:cs typeface="Verdana"/>
                <a:sym typeface="Verdana"/>
              </a:rPr>
              <a:t>Energy consumption measurement &amp; stabilization</a:t>
            </a:r>
          </a:p>
          <a:p>
            <a:pPr indent="0" lvl="0" marL="0" marR="0" rtl="0" algn="l">
              <a:lnSpc>
                <a:spcPct val="136363"/>
              </a:lnSpc>
              <a:spcBef>
                <a:spcPts val="400"/>
              </a:spcBef>
              <a:spcAft>
                <a:spcPts val="0"/>
              </a:spcAft>
              <a:buClr>
                <a:schemeClr val="dk1"/>
              </a:buClr>
              <a:buSzPct val="25000"/>
              <a:buFont typeface="Arial"/>
              <a:buNone/>
            </a:pPr>
            <a:r>
              <a:rPr b="0" i="0" lang="en-US" sz="1100" u="none" cap="none" strike="noStrike">
                <a:solidFill>
                  <a:schemeClr val="dk1"/>
                </a:solidFill>
                <a:latin typeface="Verdana"/>
                <a:ea typeface="Verdana"/>
                <a:cs typeface="Verdana"/>
                <a:sym typeface="Verdana"/>
              </a:rPr>
              <a:t>Collaboration between actors (buildings).</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3" name="Shape 173"/>
          <p:cNvSpPr txBox="1"/>
          <p:nvPr/>
        </p:nvSpPr>
        <p:spPr>
          <a:xfrm>
            <a:off x="4136425" y="979725"/>
            <a:ext cx="2923500" cy="2892600"/>
          </a:xfrm>
          <a:prstGeom prst="rect">
            <a:avLst/>
          </a:prstGeom>
          <a:noFill/>
          <a:ln>
            <a:noFill/>
          </a:ln>
        </p:spPr>
        <p:txBody>
          <a:bodyPr anchorCtr="0" anchor="t" bIns="91425" lIns="91425" rIns="91425" tIns="91425">
            <a:noAutofit/>
          </a:bodyPr>
          <a:lstStyle/>
          <a:p>
            <a:pPr indent="-50800" lvl="0" marL="50800" marR="50800" rtl="0" algn="l">
              <a:lnSpc>
                <a:spcPct val="115000"/>
              </a:lnSpc>
              <a:spcBef>
                <a:spcPts val="0"/>
              </a:spcBef>
              <a:spcAft>
                <a:spcPts val="0"/>
              </a:spcAft>
              <a:buClr>
                <a:schemeClr val="dk1"/>
              </a:buClr>
              <a:buSzPct val="25000"/>
              <a:buFont typeface="Arial"/>
              <a:buNone/>
            </a:pPr>
            <a:r>
              <a:rPr b="1" i="0" lang="en-US" sz="1550" u="none" cap="none" strike="noStrike">
                <a:solidFill>
                  <a:schemeClr val="dk1"/>
                </a:solidFill>
                <a:latin typeface="Verdana"/>
                <a:ea typeface="Verdana"/>
                <a:cs typeface="Verdana"/>
                <a:sym typeface="Verdana"/>
              </a:rPr>
              <a:t>3. Value Proposition</a:t>
            </a:r>
          </a:p>
          <a:p>
            <a:pPr indent="0" lvl="0" marL="0" marR="50800" rtl="0" algn="l">
              <a:lnSpc>
                <a:spcPct val="115000"/>
              </a:lnSpc>
              <a:spcBef>
                <a:spcPts val="800"/>
              </a:spcBef>
              <a:spcAft>
                <a:spcPts val="0"/>
              </a:spcAft>
              <a:buClr>
                <a:schemeClr val="dk1"/>
              </a:buClr>
              <a:buSzPct val="25000"/>
              <a:buFont typeface="Arial"/>
              <a:buNone/>
            </a:pPr>
            <a:r>
              <a:rPr b="1" i="0" lang="en-US" sz="1100" u="none" cap="none" strike="noStrike">
                <a:solidFill>
                  <a:schemeClr val="dk1"/>
                </a:solidFill>
                <a:latin typeface="Verdana"/>
                <a:ea typeface="Verdana"/>
                <a:cs typeface="Verdana"/>
                <a:sym typeface="Verdana"/>
              </a:rPr>
              <a:t>Efficient usage of energy power - reduced expenses</a:t>
            </a:r>
          </a:p>
          <a:p>
            <a:pPr indent="0" lvl="0" marL="0" marR="0" rtl="0" algn="l">
              <a:lnSpc>
                <a:spcPct val="136363"/>
              </a:lnSpc>
              <a:spcBef>
                <a:spcPts val="400"/>
              </a:spcBef>
              <a:spcAft>
                <a:spcPts val="0"/>
              </a:spcAft>
              <a:buClr>
                <a:schemeClr val="dk1"/>
              </a:buClr>
              <a:buSzPct val="25000"/>
              <a:buFont typeface="Arial"/>
              <a:buNone/>
            </a:pPr>
            <a:r>
              <a:rPr b="0" i="0" lang="en-US" sz="1100" u="none" cap="none" strike="noStrike">
                <a:solidFill>
                  <a:schemeClr val="dk1"/>
                </a:solidFill>
                <a:latin typeface="Verdana"/>
                <a:ea typeface="Verdana"/>
                <a:cs typeface="Verdana"/>
                <a:sym typeface="Verdana"/>
              </a:rPr>
              <a:t>Meet the needs of: money saving, better distribution of power consumption, resources saving. Contributes to the transparency of local authorities by offering the organization's power consumption data.</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4" name="Shape 174"/>
          <p:cNvSpPr txBox="1"/>
          <p:nvPr/>
        </p:nvSpPr>
        <p:spPr>
          <a:xfrm>
            <a:off x="814825" y="3872200"/>
            <a:ext cx="6245100" cy="1613400"/>
          </a:xfrm>
          <a:prstGeom prst="rect">
            <a:avLst/>
          </a:prstGeom>
          <a:noFill/>
          <a:ln>
            <a:noFill/>
          </a:ln>
        </p:spPr>
        <p:txBody>
          <a:bodyPr anchorCtr="0" anchor="t" bIns="91425" lIns="91425" rIns="91425" tIns="91425">
            <a:noAutofit/>
          </a:bodyPr>
          <a:lstStyle/>
          <a:p>
            <a:pPr indent="-50800" lvl="0" marL="50800" marR="50800" rtl="0" algn="l">
              <a:lnSpc>
                <a:spcPct val="115000"/>
              </a:lnSpc>
              <a:spcBef>
                <a:spcPts val="0"/>
              </a:spcBef>
              <a:spcAft>
                <a:spcPts val="0"/>
              </a:spcAft>
              <a:buClr>
                <a:schemeClr val="dk1"/>
              </a:buClr>
              <a:buSzPct val="25000"/>
              <a:buFont typeface="Arial"/>
              <a:buNone/>
            </a:pPr>
            <a:r>
              <a:rPr b="1" i="0" lang="en-US" sz="1550" u="none" cap="none" strike="noStrike">
                <a:solidFill>
                  <a:schemeClr val="dk1"/>
                </a:solidFill>
                <a:latin typeface="Verdana"/>
                <a:ea typeface="Verdana"/>
                <a:cs typeface="Verdana"/>
                <a:sym typeface="Verdana"/>
              </a:rPr>
              <a:t>4.Customer Relationships</a:t>
            </a:r>
          </a:p>
          <a:p>
            <a:pPr indent="0" lvl="0" marL="0" marR="50800" rtl="0" algn="l">
              <a:lnSpc>
                <a:spcPct val="115000"/>
              </a:lnSpc>
              <a:spcBef>
                <a:spcPts val="800"/>
              </a:spcBef>
              <a:spcAft>
                <a:spcPts val="0"/>
              </a:spcAft>
              <a:buClr>
                <a:schemeClr val="dk1"/>
              </a:buClr>
              <a:buSzPct val="25000"/>
              <a:buFont typeface="Arial"/>
              <a:buNone/>
            </a:pPr>
            <a:r>
              <a:rPr b="1" i="0" lang="en-US" sz="1100" u="none" cap="none" strike="noStrike">
                <a:solidFill>
                  <a:schemeClr val="dk1"/>
                </a:solidFill>
                <a:latin typeface="Verdana"/>
                <a:ea typeface="Verdana"/>
                <a:cs typeface="Verdana"/>
                <a:sym typeface="Verdana"/>
              </a:rPr>
              <a:t>Direct &amp; win-win relationship</a:t>
            </a:r>
          </a:p>
          <a:p>
            <a:pPr indent="0" lvl="0" marL="0" marR="0" rtl="0" algn="l">
              <a:lnSpc>
                <a:spcPct val="136363"/>
              </a:lnSpc>
              <a:spcBef>
                <a:spcPts val="400"/>
              </a:spcBef>
              <a:spcAft>
                <a:spcPts val="0"/>
              </a:spcAft>
              <a:buClr>
                <a:schemeClr val="dk1"/>
              </a:buClr>
              <a:buSzPct val="25000"/>
              <a:buFont typeface="Arial"/>
              <a:buNone/>
            </a:pPr>
            <a:r>
              <a:rPr b="0" i="0" lang="en-US" sz="1100" u="none" cap="none" strike="noStrike">
                <a:solidFill>
                  <a:schemeClr val="dk1"/>
                </a:solidFill>
                <a:latin typeface="Verdana"/>
                <a:ea typeface="Verdana"/>
                <a:cs typeface="Verdana"/>
                <a:sym typeface="Verdana"/>
              </a:rPr>
              <a:t>Direct communication among our business and the customers in order to regulate the energy consumption. After sales services (guarantee and repair)</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5" name="Shape 175"/>
          <p:cNvSpPr txBox="1"/>
          <p:nvPr/>
        </p:nvSpPr>
        <p:spPr>
          <a:xfrm>
            <a:off x="7448950" y="979725"/>
            <a:ext cx="4439700" cy="2316900"/>
          </a:xfrm>
          <a:prstGeom prst="rect">
            <a:avLst/>
          </a:prstGeom>
          <a:noFill/>
          <a:ln>
            <a:noFill/>
          </a:ln>
        </p:spPr>
        <p:txBody>
          <a:bodyPr anchorCtr="0" anchor="t" bIns="91425" lIns="91425" rIns="91425" tIns="91425">
            <a:noAutofit/>
          </a:bodyPr>
          <a:lstStyle/>
          <a:p>
            <a:pPr indent="0" lvl="0" marL="0" marR="50800" rtl="0" algn="l">
              <a:lnSpc>
                <a:spcPct val="115000"/>
              </a:lnSpc>
              <a:spcBef>
                <a:spcPts val="0"/>
              </a:spcBef>
              <a:spcAft>
                <a:spcPts val="0"/>
              </a:spcAft>
              <a:buClr>
                <a:schemeClr val="dk1"/>
              </a:buClr>
              <a:buSzPct val="25000"/>
              <a:buFont typeface="Arial"/>
              <a:buNone/>
            </a:pPr>
            <a:r>
              <a:rPr b="1" i="0" lang="en-US" sz="1550" u="none" cap="none" strike="noStrike">
                <a:solidFill>
                  <a:schemeClr val="dk1"/>
                </a:solidFill>
                <a:latin typeface="Verdana"/>
                <a:ea typeface="Verdana"/>
                <a:cs typeface="Verdana"/>
                <a:sym typeface="Verdana"/>
              </a:rPr>
              <a:t>5. Customer Segments</a:t>
            </a:r>
          </a:p>
          <a:p>
            <a:pPr indent="0" lvl="0" marL="0" marR="50800" rtl="0" algn="l">
              <a:lnSpc>
                <a:spcPct val="115000"/>
              </a:lnSpc>
              <a:spcBef>
                <a:spcPts val="800"/>
              </a:spcBef>
              <a:spcAft>
                <a:spcPts val="0"/>
              </a:spcAft>
              <a:buClr>
                <a:schemeClr val="dk1"/>
              </a:buClr>
              <a:buSzPct val="25000"/>
              <a:buFont typeface="Arial"/>
              <a:buNone/>
            </a:pPr>
            <a:r>
              <a:rPr b="1" i="0" lang="en-US" sz="1100" u="none" cap="none" strike="noStrike">
                <a:solidFill>
                  <a:schemeClr val="dk1"/>
                </a:solidFill>
                <a:latin typeface="Verdana"/>
                <a:ea typeface="Verdana"/>
                <a:cs typeface="Verdana"/>
                <a:sym typeface="Verdana"/>
              </a:rPr>
              <a:t>O.T.A and Mid-voltage consumers</a:t>
            </a:r>
          </a:p>
          <a:p>
            <a:pPr indent="0" lvl="0" marL="0" marR="0" rtl="0" algn="l">
              <a:lnSpc>
                <a:spcPct val="136363"/>
              </a:lnSpc>
              <a:spcBef>
                <a:spcPts val="400"/>
              </a:spcBef>
              <a:spcAft>
                <a:spcPts val="0"/>
              </a:spcAft>
              <a:buClr>
                <a:schemeClr val="dk1"/>
              </a:buClr>
              <a:buSzPct val="25000"/>
              <a:buFont typeface="Arial"/>
              <a:buNone/>
            </a:pPr>
            <a:r>
              <a:rPr b="0" i="0" lang="en-US" sz="1100" u="none" cap="none" strike="noStrike">
                <a:solidFill>
                  <a:schemeClr val="dk1"/>
                </a:solidFill>
                <a:latin typeface="Verdana"/>
                <a:ea typeface="Verdana"/>
                <a:cs typeface="Verdana"/>
                <a:sym typeface="Verdana"/>
              </a:rPr>
              <a:t>The Electrolution service will be initially implemented on O.T.A buildings and after a whole year of usage it will be available for Mid-voltage consumers.</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6" name="Shape 176"/>
          <p:cNvSpPr txBox="1"/>
          <p:nvPr/>
        </p:nvSpPr>
        <p:spPr>
          <a:xfrm>
            <a:off x="7417825" y="2709625"/>
            <a:ext cx="4338900" cy="1613400"/>
          </a:xfrm>
          <a:prstGeom prst="rect">
            <a:avLst/>
          </a:prstGeom>
          <a:noFill/>
          <a:ln>
            <a:noFill/>
          </a:ln>
        </p:spPr>
        <p:txBody>
          <a:bodyPr anchorCtr="0" anchor="t" bIns="91425" lIns="91425" rIns="91425" tIns="91425">
            <a:noAutofit/>
          </a:bodyPr>
          <a:lstStyle/>
          <a:p>
            <a:pPr indent="-50800" lvl="0" marL="50800" marR="50800" rtl="0" algn="l">
              <a:lnSpc>
                <a:spcPct val="115000"/>
              </a:lnSpc>
              <a:spcBef>
                <a:spcPts val="0"/>
              </a:spcBef>
              <a:spcAft>
                <a:spcPts val="0"/>
              </a:spcAft>
              <a:buClr>
                <a:schemeClr val="dk1"/>
              </a:buClr>
              <a:buSzPct val="25000"/>
              <a:buFont typeface="Arial"/>
              <a:buNone/>
            </a:pPr>
            <a:r>
              <a:rPr b="1" i="0" lang="en-US" sz="1550" u="none" cap="none" strike="noStrike">
                <a:solidFill>
                  <a:schemeClr val="dk1"/>
                </a:solidFill>
                <a:latin typeface="Verdana"/>
                <a:ea typeface="Verdana"/>
                <a:cs typeface="Verdana"/>
                <a:sym typeface="Verdana"/>
              </a:rPr>
              <a:t>6. Key Resources</a:t>
            </a:r>
          </a:p>
          <a:p>
            <a:pPr indent="0" lvl="0" marL="0" marR="50800" rtl="0" algn="l">
              <a:lnSpc>
                <a:spcPct val="115000"/>
              </a:lnSpc>
              <a:spcBef>
                <a:spcPts val="800"/>
              </a:spcBef>
              <a:spcAft>
                <a:spcPts val="0"/>
              </a:spcAft>
              <a:buClr>
                <a:schemeClr val="dk1"/>
              </a:buClr>
              <a:buSzPct val="25000"/>
              <a:buFont typeface="Arial"/>
              <a:buNone/>
            </a:pPr>
            <a:r>
              <a:rPr b="1" i="0" lang="en-US" sz="1100" u="none" cap="none" strike="noStrike">
                <a:solidFill>
                  <a:schemeClr val="dk1"/>
                </a:solidFill>
                <a:latin typeface="Verdana"/>
                <a:ea typeface="Verdana"/>
                <a:cs typeface="Verdana"/>
                <a:sym typeface="Verdana"/>
              </a:rPr>
              <a:t>Hardware &amp; Software</a:t>
            </a:r>
          </a:p>
          <a:p>
            <a:pPr indent="0" lvl="0" marL="0" marR="0" rtl="0" algn="l">
              <a:lnSpc>
                <a:spcPct val="136363"/>
              </a:lnSpc>
              <a:spcBef>
                <a:spcPts val="400"/>
              </a:spcBef>
              <a:spcAft>
                <a:spcPts val="0"/>
              </a:spcAft>
              <a:buClr>
                <a:schemeClr val="dk1"/>
              </a:buClr>
              <a:buSzPct val="25000"/>
              <a:buFont typeface="Arial"/>
              <a:buNone/>
            </a:pPr>
            <a:r>
              <a:rPr b="0" i="0" lang="en-US" sz="1100" u="none" cap="none" strike="noStrike">
                <a:solidFill>
                  <a:schemeClr val="dk1"/>
                </a:solidFill>
                <a:latin typeface="Verdana"/>
                <a:ea typeface="Verdana"/>
                <a:cs typeface="Verdana"/>
                <a:sym typeface="Verdana"/>
              </a:rPr>
              <a:t>Raspberry pi with two addons (controller, sensors) Server running nodejs with HTML, CSS and JavaScript for front-end</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7" name="Shape 177"/>
          <p:cNvSpPr txBox="1"/>
          <p:nvPr/>
        </p:nvSpPr>
        <p:spPr>
          <a:xfrm>
            <a:off x="7122375" y="4245325"/>
            <a:ext cx="4509899" cy="1866299"/>
          </a:xfrm>
          <a:prstGeom prst="rect">
            <a:avLst/>
          </a:prstGeom>
          <a:noFill/>
          <a:ln>
            <a:noFill/>
          </a:ln>
        </p:spPr>
        <p:txBody>
          <a:bodyPr anchorCtr="0" anchor="t" bIns="91425" lIns="91425" rIns="91425" tIns="91425">
            <a:noAutofit/>
          </a:bodyPr>
          <a:lstStyle/>
          <a:p>
            <a:pPr indent="-50800" lvl="0" marL="50800" marR="50800" rtl="0" algn="l">
              <a:lnSpc>
                <a:spcPct val="115000"/>
              </a:lnSpc>
              <a:spcBef>
                <a:spcPts val="0"/>
              </a:spcBef>
              <a:spcAft>
                <a:spcPts val="0"/>
              </a:spcAft>
              <a:buClr>
                <a:schemeClr val="dk1"/>
              </a:buClr>
              <a:buSzPct val="25000"/>
              <a:buFont typeface="Arial"/>
              <a:buNone/>
            </a:pPr>
            <a:r>
              <a:rPr b="1" i="0" lang="en-US" sz="1550" u="none" cap="none" strike="noStrike">
                <a:solidFill>
                  <a:schemeClr val="dk1"/>
                </a:solidFill>
                <a:latin typeface="Verdana"/>
                <a:ea typeface="Verdana"/>
                <a:cs typeface="Verdana"/>
                <a:sym typeface="Verdana"/>
              </a:rPr>
              <a:t>7. Channels</a:t>
            </a:r>
          </a:p>
          <a:p>
            <a:pPr indent="0" lvl="0" marL="0" marR="50800" rtl="0" algn="l">
              <a:lnSpc>
                <a:spcPct val="115000"/>
              </a:lnSpc>
              <a:spcBef>
                <a:spcPts val="800"/>
              </a:spcBef>
              <a:spcAft>
                <a:spcPts val="0"/>
              </a:spcAft>
              <a:buClr>
                <a:schemeClr val="dk1"/>
              </a:buClr>
              <a:buSzPct val="25000"/>
              <a:buFont typeface="Arial"/>
              <a:buNone/>
            </a:pPr>
            <a:r>
              <a:rPr b="1" i="0" lang="en-US" sz="1100" u="none" cap="none" strike="noStrike">
                <a:solidFill>
                  <a:schemeClr val="dk1"/>
                </a:solidFill>
                <a:latin typeface="Verdana"/>
                <a:ea typeface="Verdana"/>
                <a:cs typeface="Verdana"/>
                <a:sym typeface="Verdana"/>
              </a:rPr>
              <a:t>Bank institutions</a:t>
            </a:r>
          </a:p>
          <a:p>
            <a:pPr indent="0" lvl="0" marL="0" marR="0" rtl="0" algn="l">
              <a:lnSpc>
                <a:spcPct val="136363"/>
              </a:lnSpc>
              <a:spcBef>
                <a:spcPts val="400"/>
              </a:spcBef>
              <a:spcAft>
                <a:spcPts val="0"/>
              </a:spcAft>
              <a:buClr>
                <a:schemeClr val="dk1"/>
              </a:buClr>
              <a:buSzPct val="25000"/>
              <a:buFont typeface="Arial"/>
              <a:buNone/>
            </a:pPr>
            <a:r>
              <a:rPr b="0" i="0" lang="en-US" sz="1100" u="none" cap="none" strike="noStrike">
                <a:solidFill>
                  <a:schemeClr val="dk1"/>
                </a:solidFill>
                <a:latin typeface="Verdana"/>
                <a:ea typeface="Verdana"/>
                <a:cs typeface="Verdana"/>
                <a:sym typeface="Verdana"/>
              </a:rPr>
              <a:t>The Electrolution service will be provided through Bank institutions which will simultaneously offer initial funding. Consumers who can afford the service will be able to purchase it, directly from our business.</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8" name="Shape 178"/>
          <p:cNvSpPr txBox="1"/>
          <p:nvPr/>
        </p:nvSpPr>
        <p:spPr>
          <a:xfrm>
            <a:off x="3747800" y="4463150"/>
            <a:ext cx="8957400" cy="10449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653112" y="444057"/>
            <a:ext cx="8534400" cy="1507199"/>
          </a:xfrm>
          <a:prstGeom prst="rect">
            <a:avLst/>
          </a:prstGeom>
        </p:spPr>
        <p:txBody>
          <a:bodyPr anchorCtr="0" anchor="ctr" bIns="91425" lIns="91425" rIns="91425" tIns="91425">
            <a:noAutofit/>
          </a:bodyPr>
          <a:lstStyle/>
          <a:p>
            <a:pPr lvl="0">
              <a:spcBef>
                <a:spcPts val="0"/>
              </a:spcBef>
              <a:buNone/>
            </a:pPr>
            <a:r>
              <a:rPr lang="en-US" sz="4800"/>
              <a:t>Flow Chart</a:t>
            </a:r>
          </a:p>
        </p:txBody>
      </p:sp>
      <p:sp>
        <p:nvSpPr>
          <p:cNvPr id="184" name="Shape 184"/>
          <p:cNvSpPr/>
          <p:nvPr/>
        </p:nvSpPr>
        <p:spPr>
          <a:xfrm>
            <a:off x="6945075" y="3928900"/>
            <a:ext cx="1041900" cy="10419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US" sz="4800"/>
              <a:t>B</a:t>
            </a:r>
          </a:p>
        </p:txBody>
      </p:sp>
      <p:sp>
        <p:nvSpPr>
          <p:cNvPr id="185" name="Shape 185"/>
          <p:cNvSpPr/>
          <p:nvPr/>
        </p:nvSpPr>
        <p:spPr>
          <a:xfrm>
            <a:off x="3645200" y="3928900"/>
            <a:ext cx="1041900" cy="10419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4800"/>
              <a:t>A</a:t>
            </a:r>
          </a:p>
        </p:txBody>
      </p:sp>
      <p:sp>
        <p:nvSpPr>
          <p:cNvPr id="186" name="Shape 186"/>
          <p:cNvSpPr/>
          <p:nvPr/>
        </p:nvSpPr>
        <p:spPr>
          <a:xfrm>
            <a:off x="1368525" y="3649000"/>
            <a:ext cx="1850400" cy="1601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US" sz="3000"/>
              <a:t>Controller</a:t>
            </a:r>
          </a:p>
          <a:p>
            <a:pPr lvl="0">
              <a:spcBef>
                <a:spcPts val="0"/>
              </a:spcBef>
              <a:buNone/>
            </a:pPr>
            <a:r>
              <a:rPr lang="en-US" sz="3000"/>
              <a:t>-------------</a:t>
            </a:r>
          </a:p>
          <a:p>
            <a:pPr lvl="0">
              <a:spcBef>
                <a:spcPts val="0"/>
              </a:spcBef>
              <a:buNone/>
            </a:pPr>
            <a:r>
              <a:rPr lang="en-US" sz="3000"/>
              <a:t>Sensor</a:t>
            </a:r>
          </a:p>
        </p:txBody>
      </p:sp>
      <p:sp>
        <p:nvSpPr>
          <p:cNvPr id="187" name="Shape 187"/>
          <p:cNvSpPr/>
          <p:nvPr/>
        </p:nvSpPr>
        <p:spPr>
          <a:xfrm>
            <a:off x="8409925" y="3649000"/>
            <a:ext cx="1850400" cy="1601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sz="3000"/>
              <a:t>Controller</a:t>
            </a:r>
          </a:p>
          <a:p>
            <a:pPr lvl="0" rtl="0">
              <a:spcBef>
                <a:spcPts val="0"/>
              </a:spcBef>
              <a:buNone/>
            </a:pPr>
            <a:r>
              <a:rPr lang="en-US" sz="3000"/>
              <a:t>-------------</a:t>
            </a:r>
          </a:p>
          <a:p>
            <a:pPr lvl="0" rtl="0">
              <a:spcBef>
                <a:spcPts val="0"/>
              </a:spcBef>
              <a:buNone/>
            </a:pPr>
            <a:r>
              <a:rPr lang="en-US" sz="3000"/>
              <a:t>Sensor</a:t>
            </a:r>
          </a:p>
        </p:txBody>
      </p:sp>
      <p:sp>
        <p:nvSpPr>
          <p:cNvPr id="188" name="Shape 188"/>
          <p:cNvSpPr/>
          <p:nvPr/>
        </p:nvSpPr>
        <p:spPr>
          <a:xfrm>
            <a:off x="5259375" y="2295325"/>
            <a:ext cx="1041900" cy="10419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4800"/>
              <a:t>Δ</a:t>
            </a:r>
          </a:p>
        </p:txBody>
      </p:sp>
      <p:cxnSp>
        <p:nvCxnSpPr>
          <p:cNvPr id="189" name="Shape 189"/>
          <p:cNvCxnSpPr>
            <a:endCxn id="186" idx="3"/>
          </p:cNvCxnSpPr>
          <p:nvPr/>
        </p:nvCxnSpPr>
        <p:spPr>
          <a:xfrm flipH="1">
            <a:off x="3218925" y="4445050"/>
            <a:ext cx="435600" cy="4800"/>
          </a:xfrm>
          <a:prstGeom prst="straightConnector1">
            <a:avLst/>
          </a:prstGeom>
          <a:noFill/>
          <a:ln cap="flat" cmpd="sng" w="114300">
            <a:solidFill>
              <a:schemeClr val="dk1"/>
            </a:solidFill>
            <a:prstDash val="solid"/>
            <a:round/>
            <a:headEnd len="lg" w="lg" type="none"/>
            <a:tailEnd len="lg" w="lg" type="none"/>
          </a:ln>
        </p:spPr>
      </p:cxnSp>
      <p:cxnSp>
        <p:nvCxnSpPr>
          <p:cNvPr id="190" name="Shape 190"/>
          <p:cNvCxnSpPr/>
          <p:nvPr/>
        </p:nvCxnSpPr>
        <p:spPr>
          <a:xfrm flipH="1">
            <a:off x="7986975" y="4445050"/>
            <a:ext cx="435600" cy="4800"/>
          </a:xfrm>
          <a:prstGeom prst="straightConnector1">
            <a:avLst/>
          </a:prstGeom>
          <a:noFill/>
          <a:ln cap="flat" cmpd="sng" w="114300">
            <a:solidFill>
              <a:schemeClr val="dk1"/>
            </a:solidFill>
            <a:prstDash val="solid"/>
            <a:round/>
            <a:headEnd len="lg" w="lg" type="none"/>
            <a:tailEnd len="lg" w="lg" type="none"/>
          </a:ln>
        </p:spPr>
      </p:cxnSp>
      <p:cxnSp>
        <p:nvCxnSpPr>
          <p:cNvPr id="191" name="Shape 191"/>
          <p:cNvCxnSpPr>
            <a:stCxn id="188" idx="3"/>
            <a:endCxn id="185" idx="7"/>
          </p:cNvCxnSpPr>
          <p:nvPr/>
        </p:nvCxnSpPr>
        <p:spPr>
          <a:xfrm flipH="1">
            <a:off x="4534457" y="3184642"/>
            <a:ext cx="877500" cy="896700"/>
          </a:xfrm>
          <a:prstGeom prst="straightConnector1">
            <a:avLst/>
          </a:prstGeom>
          <a:noFill/>
          <a:ln cap="flat" cmpd="sng" w="114300">
            <a:solidFill>
              <a:srgbClr val="000000"/>
            </a:solidFill>
            <a:prstDash val="solid"/>
            <a:round/>
            <a:headEnd len="lg" w="lg" type="none"/>
            <a:tailEnd len="lg" w="lg" type="none"/>
          </a:ln>
        </p:spPr>
      </p:cxnSp>
      <p:cxnSp>
        <p:nvCxnSpPr>
          <p:cNvPr id="192" name="Shape 192"/>
          <p:cNvCxnSpPr>
            <a:stCxn id="188" idx="5"/>
            <a:endCxn id="184" idx="1"/>
          </p:cNvCxnSpPr>
          <p:nvPr/>
        </p:nvCxnSpPr>
        <p:spPr>
          <a:xfrm>
            <a:off x="6148692" y="3184642"/>
            <a:ext cx="948900" cy="896700"/>
          </a:xfrm>
          <a:prstGeom prst="straightConnector1">
            <a:avLst/>
          </a:prstGeom>
          <a:noFill/>
          <a:ln cap="flat" cmpd="sng" w="114300">
            <a:solidFill>
              <a:srgbClr val="000000"/>
            </a:solidFill>
            <a:prstDash val="solid"/>
            <a:round/>
            <a:headEnd len="lg" w="lg" type="none"/>
            <a:tailEnd len="lg" w="lg" type="none"/>
          </a:ln>
        </p:spPr>
      </p:cxnSp>
      <p:sp>
        <p:nvSpPr>
          <p:cNvPr id="193" name="Shape 193"/>
          <p:cNvSpPr/>
          <p:nvPr/>
        </p:nvSpPr>
        <p:spPr>
          <a:xfrm rot="5400000">
            <a:off x="5186237" y="4385400"/>
            <a:ext cx="1259700" cy="12129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4" name="Shape 194"/>
          <p:cNvSpPr/>
          <p:nvPr/>
        </p:nvSpPr>
        <p:spPr>
          <a:xfrm>
            <a:off x="4152125" y="5551725"/>
            <a:ext cx="3623400" cy="1041875"/>
          </a:xfrm>
          <a:prstGeom prst="clou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US" sz="3000"/>
              <a:t>Open Data</a:t>
            </a:r>
          </a:p>
        </p:txBody>
      </p:sp>
    </p:spTree>
  </p:cSld>
  <p:clrMapOvr>
    <a:masterClrMapping/>
  </p:clrMapOvr>
</p:sld>
</file>

<file path=ppt/theme/theme1.xml><?xml version="1.0" encoding="utf-8"?>
<a:theme xmlns:a="http://schemas.openxmlformats.org/drawingml/2006/main" xmlns:r="http://schemas.openxmlformats.org/officeDocument/2006/relationships" name="Slice">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