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5BCC-1A12-4195-82EB-1B4379101A80}" type="datetimeFigureOut">
              <a:rPr lang="el-GR"/>
              <a:t>14/5/2017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41C3-6A36-4B79-878B-F540758F1023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087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348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333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683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E41C3-6A36-4B79-878B-F540758F1023}" type="slidenum">
              <a:rPr lang="el-GR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563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</a:t>
            </a:r>
            <a:r>
              <a:rPr lang="el-GR" dirty="0" err="1"/>
              <a:t>υότιτλου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0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93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3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0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5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897036966"/>
              </p:ext>
            </p:extLst>
          </p:nvPr>
        </p:nvSpPr>
        <p:spPr>
          <a:xfrm>
            <a:off x="-447887" y="1362075"/>
            <a:ext cx="8689975" cy="1641654"/>
          </a:xfrm>
        </p:spPr>
        <p:txBody>
          <a:bodyPr/>
          <a:lstStyle/>
          <a:p>
            <a:r>
              <a:rPr lang="el-G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Vento</a:t>
            </a:r>
            <a:r>
              <a:rPr lang="el-G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l-G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volunteers</a:t>
            </a:r>
            <a:r>
              <a:rPr lang="el-G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   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529322921"/>
              </p:ext>
            </p:extLst>
          </p:nvPr>
        </p:nvSpPr>
        <p:spPr>
          <a:xfrm>
            <a:off x="-829067" y="3238500"/>
            <a:ext cx="8689976" cy="13715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z="28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el-GR" sz="2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l-GR" sz="28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</a:t>
            </a:r>
            <a:endParaRPr lang="el-GR" sz="2800" dirty="0" err="1">
              <a:solidFill>
                <a:srgbClr val="000000"/>
              </a:solidFill>
              <a:latin typeface="Segoe UI"/>
              <a:ea typeface="Segoe UI" panose="020B0502040204020203" pitchFamily="34" charset="0"/>
              <a:cs typeface="Segoe UI"/>
            </a:endParaRPr>
          </a:p>
          <a:p>
            <a:r>
              <a:rPr lang="el-GR" sz="2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</a:t>
            </a:r>
            <a:endParaRPr lang="el-GR" sz="280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l-GR" sz="2800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volunteers</a:t>
            </a:r>
          </a:p>
        </p:txBody>
      </p:sp>
      <p:pic>
        <p:nvPicPr>
          <p:cNvPr id="4" name="Εικόνα 4" descr="10367724_776309602426742_4490225600982794509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94" y="771525"/>
            <a:ext cx="4892581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01944206"/>
              </p:ext>
            </p:extLst>
          </p:nvPr>
        </p:nvSpPr>
        <p:spPr>
          <a:xfrm>
            <a:off x="913774" y="733425"/>
            <a:ext cx="10364451" cy="1596177"/>
          </a:xfrm>
        </p:spPr>
        <p:txBody>
          <a:bodyPr/>
          <a:lstStyle/>
          <a:p>
            <a:r>
              <a:rPr lang="el-GR" dirty="0" err="1"/>
              <a:t>Vento</a:t>
            </a:r>
            <a:r>
              <a:rPr lang="el-GR" dirty="0"/>
              <a:t> </a:t>
            </a:r>
            <a:r>
              <a:rPr lang="el-GR" dirty="0" err="1"/>
              <a:t>volynteers</a:t>
            </a:r>
            <a:r>
              <a:rPr lang="el-GR" dirty="0"/>
              <a:t> 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296090644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>
                <a:solidFill>
                  <a:srgbClr val="FF0000"/>
                </a:solidFill>
              </a:rPr>
              <a:t>Εχω</a:t>
            </a:r>
            <a:r>
              <a:rPr lang="el-GR" dirty="0">
                <a:solidFill>
                  <a:srgbClr val="FF0000"/>
                </a:solidFill>
              </a:rPr>
              <a:t> </a:t>
            </a:r>
            <a:r>
              <a:rPr lang="el-GR" dirty="0" err="1">
                <a:solidFill>
                  <a:srgbClr val="FF0000"/>
                </a:solidFill>
              </a:rPr>
              <a:t>εθελοντεσ</a:t>
            </a:r>
            <a:r>
              <a:rPr lang="el-GR" dirty="0">
                <a:solidFill>
                  <a:srgbClr val="FF0000"/>
                </a:solidFill>
              </a:rPr>
              <a:t> για</a:t>
            </a:r>
          </a:p>
          <a:p>
            <a:r>
              <a:rPr lang="el-GR" dirty="0" err="1">
                <a:solidFill>
                  <a:srgbClr val="FF0000"/>
                </a:solidFill>
              </a:rPr>
              <a:t>Σκοποσ</a:t>
            </a:r>
          </a:p>
          <a:p>
            <a:endParaRPr lang="el-GR" dirty="0"/>
          </a:p>
          <a:p>
            <a:r>
              <a:rPr lang="el-GR" dirty="0" err="1"/>
              <a:t>Δωρητεσ</a:t>
            </a:r>
            <a:r>
              <a:rPr lang="el-GR" dirty="0"/>
              <a:t> </a:t>
            </a:r>
            <a:r>
              <a:rPr lang="el-GR" dirty="0" err="1"/>
              <a:t>αιματοσ</a:t>
            </a:r>
          </a:p>
          <a:p>
            <a:r>
              <a:rPr lang="el-GR" dirty="0" err="1"/>
              <a:t>Δωρητεσ</a:t>
            </a:r>
            <a:r>
              <a:rPr lang="el-GR" dirty="0"/>
              <a:t> </a:t>
            </a:r>
            <a:r>
              <a:rPr lang="el-GR" dirty="0" err="1"/>
              <a:t>μυελου</a:t>
            </a:r>
            <a:r>
              <a:rPr lang="el-GR" dirty="0"/>
              <a:t> των </a:t>
            </a:r>
            <a:r>
              <a:rPr lang="el-GR" dirty="0" err="1"/>
              <a:t>οστων</a:t>
            </a:r>
          </a:p>
          <a:p>
            <a:r>
              <a:rPr lang="el-GR" dirty="0" err="1"/>
              <a:t>Μεταφορασ</a:t>
            </a:r>
            <a:r>
              <a:rPr lang="el-GR" dirty="0"/>
              <a:t> </a:t>
            </a:r>
            <a:r>
              <a:rPr lang="el-GR" dirty="0" err="1"/>
              <a:t>αναπηρων</a:t>
            </a:r>
          </a:p>
          <a:p>
            <a:r>
              <a:rPr lang="el-GR" dirty="0" err="1"/>
              <a:t>Κοινων</a:t>
            </a:r>
            <a:r>
              <a:rPr lang="el-GR" dirty="0"/>
              <a:t> </a:t>
            </a:r>
            <a:r>
              <a:rPr lang="el-GR" dirty="0" err="1"/>
              <a:t>δρασεων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quarter" idx="14"/>
            <p:extLst>
              <p:ext uri="{D42A27DB-BD31-4B8C-83A1-F6EECF244321}">
                <p14:modId xmlns:p14="http://schemas.microsoft.com/office/powerpoint/2010/main" val="3194896975"/>
              </p:ext>
            </p:extLst>
          </p:nvPr>
        </p:nvSpPr>
        <p:spPr>
          <a:xfrm>
            <a:off x="5965469" y="2266950"/>
            <a:ext cx="5105400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>
                <a:solidFill>
                  <a:srgbClr val="FF0000"/>
                </a:solidFill>
              </a:rPr>
              <a:t>Θελω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 err="1">
                <a:solidFill>
                  <a:srgbClr val="FF0000"/>
                </a:solidFill>
              </a:rPr>
              <a:t>εθελοντεσ</a:t>
            </a:r>
            <a:r>
              <a:rPr lang="el-GR" dirty="0">
                <a:solidFill>
                  <a:srgbClr val="FF0000"/>
                </a:solidFill>
              </a:rPr>
              <a:t> για</a:t>
            </a:r>
          </a:p>
          <a:p>
            <a:r>
              <a:rPr lang="el-GR" dirty="0" err="1">
                <a:solidFill>
                  <a:srgbClr val="FF0000"/>
                </a:solidFill>
              </a:rPr>
              <a:t>Σκοποσ</a:t>
            </a:r>
          </a:p>
          <a:p>
            <a:endParaRPr lang="el-GR" dirty="0"/>
          </a:p>
          <a:p>
            <a:r>
              <a:rPr lang="el-GR" dirty="0" err="1"/>
              <a:t>Δωρεα</a:t>
            </a:r>
            <a:r>
              <a:rPr lang="el-GR" dirty="0"/>
              <a:t> </a:t>
            </a:r>
            <a:r>
              <a:rPr lang="el-GR" dirty="0" err="1"/>
              <a:t>αιματοσ</a:t>
            </a:r>
          </a:p>
          <a:p>
            <a:r>
              <a:rPr lang="el-GR" dirty="0" err="1"/>
              <a:t>Μεταφορα</a:t>
            </a:r>
            <a:r>
              <a:rPr lang="el-GR" dirty="0"/>
              <a:t> </a:t>
            </a:r>
            <a:r>
              <a:rPr lang="el-GR" dirty="0" err="1"/>
              <a:t>αναπηρων</a:t>
            </a:r>
          </a:p>
          <a:p>
            <a:r>
              <a:rPr lang="el-GR" dirty="0" err="1"/>
              <a:t>Δωρεεσ</a:t>
            </a:r>
            <a:r>
              <a:rPr lang="el-GR" dirty="0"/>
              <a:t> </a:t>
            </a:r>
            <a:r>
              <a:rPr lang="el-GR" dirty="0" err="1"/>
              <a:t>ρουχων</a:t>
            </a:r>
          </a:p>
          <a:p>
            <a:r>
              <a:rPr lang="el-GR" dirty="0" err="1"/>
              <a:t>Δωρεεσ</a:t>
            </a:r>
            <a:r>
              <a:rPr lang="el-GR" dirty="0"/>
              <a:t> </a:t>
            </a:r>
            <a:r>
              <a:rPr lang="el-GR" dirty="0" err="1"/>
              <a:t>τροφιμων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353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anaphrika karotsak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85" y="485775"/>
            <a:ext cx="11484402" cy="55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4977586"/>
              </p:ext>
            </p:extLst>
          </p:nvPr>
        </p:nvSpPr>
        <p:spPr/>
        <p:txBody>
          <a:bodyPr/>
          <a:lstStyle/>
          <a:p>
            <a:r>
              <a:rPr lang="el-GR" dirty="0" err="1">
                <a:solidFill>
                  <a:srgbClr val="000000"/>
                </a:solidFill>
              </a:rPr>
              <a:t>Vento</a:t>
            </a: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l-GR" dirty="0" err="1">
                <a:solidFill>
                  <a:srgbClr val="000000"/>
                </a:solidFill>
              </a:rPr>
              <a:t>volunteers</a:t>
            </a:r>
            <a:br>
              <a:rPr dirty="0"/>
            </a:br>
            <a:r>
              <a:rPr lang="el-GR" dirty="0" err="1"/>
              <a:t>ενωση</a:t>
            </a:r>
            <a:r>
              <a:rPr lang="el-GR" dirty="0"/>
              <a:t>  </a:t>
            </a:r>
            <a:endParaRPr lang="el-GR" dirty="0" err="1">
              <a:solidFill>
                <a:srgbClr val="000000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361519444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>
                <a:solidFill>
                  <a:srgbClr val="000000"/>
                </a:solidFill>
              </a:rPr>
              <a:t>Ομαδα</a:t>
            </a: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l-GR" dirty="0" err="1">
                <a:solidFill>
                  <a:srgbClr val="000000"/>
                </a:solidFill>
              </a:rPr>
              <a:t>εθελοντων</a:t>
            </a:r>
          </a:p>
          <a:p>
            <a:endParaRPr lang="el-GR" dirty="0">
              <a:solidFill>
                <a:srgbClr val="000000"/>
              </a:solidFill>
            </a:endParaRPr>
          </a:p>
          <a:p>
            <a:endParaRPr lang="el-GR" dirty="0">
              <a:solidFill>
                <a:srgbClr val="000000"/>
              </a:solidFill>
            </a:endParaRPr>
          </a:p>
          <a:p>
            <a:r>
              <a:rPr lang="el-GR" dirty="0">
                <a:solidFill>
                  <a:srgbClr val="000000"/>
                </a:solidFill>
              </a:rPr>
              <a:t>Για κάθε </a:t>
            </a:r>
            <a:r>
              <a:rPr lang="el-GR" dirty="0" err="1">
                <a:solidFill>
                  <a:srgbClr val="000000"/>
                </a:solidFill>
              </a:rPr>
              <a:t>δραση</a:t>
            </a:r>
            <a:r>
              <a:rPr lang="el-GR" dirty="0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quarter" idx="14"/>
            <p:extLst>
              <p:ext uri="{D42A27DB-BD31-4B8C-83A1-F6EECF244321}">
                <p14:modId xmlns:p14="http://schemas.microsoft.com/office/powerpoint/2010/main" val="127423189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Εταιριεσ</a:t>
            </a:r>
          </a:p>
          <a:p>
            <a:r>
              <a:rPr lang="el-GR" dirty="0" err="1">
                <a:solidFill>
                  <a:srgbClr val="000000"/>
                </a:solidFill>
              </a:rPr>
              <a:t>Ιδιωτεσ</a:t>
            </a:r>
          </a:p>
          <a:p>
            <a:r>
              <a:rPr lang="el-GR" dirty="0" err="1">
                <a:solidFill>
                  <a:srgbClr val="000000"/>
                </a:solidFill>
              </a:rPr>
              <a:t>Φορεισ-ιδρυματα</a:t>
            </a:r>
          </a:p>
          <a:p>
            <a:r>
              <a:rPr lang="el-GR" dirty="0" err="1">
                <a:solidFill>
                  <a:srgbClr val="000000"/>
                </a:solidFill>
              </a:rPr>
              <a:t>νοσοκομεια</a:t>
            </a:r>
          </a:p>
        </p:txBody>
      </p:sp>
    </p:spTree>
    <p:extLst>
      <p:ext uri="{BB962C8B-B14F-4D97-AF65-F5344CB8AC3E}">
        <p14:creationId xmlns:p14="http://schemas.microsoft.com/office/powerpoint/2010/main" val="21706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987184167"/>
              </p:ext>
            </p:extLst>
          </p:nvPr>
        </p:nvSpPr>
        <p:spPr/>
        <p:txBody>
          <a:bodyPr/>
          <a:lstStyle/>
          <a:p>
            <a:r>
              <a:rPr lang="el-GR" dirty="0"/>
              <a:t>Το </a:t>
            </a:r>
            <a:r>
              <a:rPr lang="el-GR" dirty="0" err="1"/>
              <a:t>vento</a:t>
            </a:r>
            <a:r>
              <a:rPr lang="el-GR" dirty="0"/>
              <a:t> </a:t>
            </a:r>
            <a:r>
              <a:rPr lang="el-GR" dirty="0" err="1"/>
              <a:t>volunteers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146031445"/>
              </p:ext>
            </p:extLst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l-GR" sz="2400" dirty="0" err="1">
                <a:solidFill>
                  <a:srgbClr val="000000"/>
                </a:solidFill>
              </a:rPr>
              <a:t>Φιλοδοξει</a:t>
            </a:r>
            <a:r>
              <a:rPr lang="el-GR" sz="2400" dirty="0">
                <a:solidFill>
                  <a:srgbClr val="000000"/>
                </a:solidFill>
              </a:rPr>
              <a:t> να </a:t>
            </a:r>
            <a:r>
              <a:rPr lang="el-GR" sz="2400" dirty="0" err="1">
                <a:solidFill>
                  <a:srgbClr val="000000"/>
                </a:solidFill>
              </a:rPr>
              <a:t>γινει</a:t>
            </a:r>
            <a:r>
              <a:rPr lang="el-GR" sz="2400" dirty="0">
                <a:solidFill>
                  <a:srgbClr val="000000"/>
                </a:solidFill>
              </a:rPr>
              <a:t> η </a:t>
            </a:r>
            <a:r>
              <a:rPr lang="el-GR" sz="2400" dirty="0" err="1">
                <a:solidFill>
                  <a:srgbClr val="000000"/>
                </a:solidFill>
              </a:rPr>
              <a:t>πρωτη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dirty="0" err="1">
                <a:solidFill>
                  <a:srgbClr val="000000"/>
                </a:solidFill>
              </a:rPr>
              <a:t>online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dirty="0" err="1">
                <a:solidFill>
                  <a:srgbClr val="000000"/>
                </a:solidFill>
              </a:rPr>
              <a:t>πλατφορμα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dirty="0" err="1">
                <a:solidFill>
                  <a:srgbClr val="000000"/>
                </a:solidFill>
              </a:rPr>
              <a:t>εθελoντισμου</a:t>
            </a:r>
            <a:r>
              <a:rPr lang="el-GR" sz="2400" dirty="0">
                <a:solidFill>
                  <a:srgbClr val="000000"/>
                </a:solidFill>
              </a:rPr>
              <a:t> για κάθε </a:t>
            </a:r>
            <a:r>
              <a:rPr lang="el-GR" sz="2400" dirty="0" err="1">
                <a:solidFill>
                  <a:srgbClr val="000000"/>
                </a:solidFill>
              </a:rPr>
              <a:t>ειδουσ</a:t>
            </a:r>
            <a:r>
              <a:rPr lang="el-GR" sz="2400" dirty="0">
                <a:solidFill>
                  <a:srgbClr val="000000"/>
                </a:solidFill>
              </a:rPr>
              <a:t> </a:t>
            </a:r>
            <a:r>
              <a:rPr lang="el-GR" sz="2400" dirty="0" err="1">
                <a:solidFill>
                  <a:srgbClr val="000000"/>
                </a:solidFill>
              </a:rPr>
              <a:t>δραση</a:t>
            </a:r>
            <a:r>
              <a:rPr lang="el-GR" sz="2400" dirty="0">
                <a:solidFill>
                  <a:srgbClr val="000000"/>
                </a:solidFill>
              </a:rPr>
              <a:t>.</a:t>
            </a:r>
            <a:endParaRPr lang="el-GR" dirty="0"/>
          </a:p>
          <a:p>
            <a:r>
              <a:rPr lang="el-GR" sz="2400" dirty="0">
                <a:solidFill>
                  <a:srgbClr val="000000"/>
                </a:solidFill>
              </a:rPr>
              <a:t> η </a:t>
            </a:r>
            <a:r>
              <a:rPr lang="el-GR" sz="2400" dirty="0" err="1">
                <a:solidFill>
                  <a:srgbClr val="000000"/>
                </a:solidFill>
              </a:rPr>
              <a:t>βοηθεια</a:t>
            </a:r>
            <a:r>
              <a:rPr lang="el-GR" sz="2400" dirty="0">
                <a:solidFill>
                  <a:srgbClr val="000000"/>
                </a:solidFill>
              </a:rPr>
              <a:t> </a:t>
            </a:r>
            <a:r>
              <a:rPr lang="el-GR" sz="2400" dirty="0" err="1">
                <a:solidFill>
                  <a:srgbClr val="000000"/>
                </a:solidFill>
              </a:rPr>
              <a:t>ολων</a:t>
            </a:r>
            <a:r>
              <a:rPr lang="el-GR" sz="2400" dirty="0">
                <a:solidFill>
                  <a:srgbClr val="000000"/>
                </a:solidFill>
              </a:rPr>
              <a:t> σας είναι </a:t>
            </a:r>
            <a:r>
              <a:rPr lang="el-GR" sz="2400" dirty="0" err="1">
                <a:solidFill>
                  <a:srgbClr val="000000"/>
                </a:solidFill>
              </a:rPr>
              <a:t>απαραιτητη</a:t>
            </a:r>
            <a:endParaRPr sz="240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83589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Σταγονίδιο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Σταγονίδιο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ταγονίδιο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TC104033925[[fn=Σταγονίδιο]]</Template>
  <TotalTime>1</TotalTime>
  <Words>0</Words>
  <Application>Microsoft Office PowerPoint</Application>
  <PresentationFormat>Ευρεία οθόνη</PresentationFormat>
  <Paragraphs>0</Paragraphs>
  <Slides>5</Slides>
  <Notes>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Σταγονίδιο</vt:lpstr>
      <vt:lpstr>Vento volunteers    </vt:lpstr>
      <vt:lpstr>Vento volynteers </vt:lpstr>
      <vt:lpstr>Παρουσίαση του PowerPoint</vt:lpstr>
      <vt:lpstr>Vento volunteers ενωση  </vt:lpstr>
      <vt:lpstr>Το vento volunteers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Sarun Da-asa</dc:creator>
  <cp:lastModifiedBy>Paphinwich Jaisuekool</cp:lastModifiedBy>
  <cp:revision>7</cp:revision>
  <dcterms:created xsi:type="dcterms:W3CDTF">2013-07-31T04:12:45Z</dcterms:created>
  <dcterms:modified xsi:type="dcterms:W3CDTF">2017-05-14T09:15:41Z</dcterms:modified>
</cp:coreProperties>
</file>