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A08B0-447E-4483-89FA-34B4FA97B82E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8B51-5ECC-46FF-8C40-7B0FF22CE2CA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7376-2918-4E08-86B4-0ADDA73FE582}" type="datetimeFigureOut">
              <a:rPr lang="el-GR" smtClean="0"/>
              <a:t>18/10/2015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7636-3316-4BB5-AD04-C68090F51A01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A15 – BAZINGA 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4400" i="1" dirty="0" smtClean="0">
                <a:solidFill>
                  <a:schemeClr val="tx2">
                    <a:lumMod val="75000"/>
                  </a:schemeClr>
                </a:solidFill>
              </a:rPr>
              <a:t>Σας καλωσορίζουμε</a:t>
            </a:r>
            <a:r>
              <a:rPr lang="en-US" sz="4400" i="1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l-GR" sz="4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i="1" dirty="0" err="1" smtClean="0">
                <a:solidFill>
                  <a:schemeClr val="tx2">
                    <a:lumMod val="75000"/>
                  </a:schemeClr>
                </a:solidFill>
                <a:latin typeface="Berlin Sans FB Demi" pitchFamily="34" charset="0"/>
              </a:rPr>
              <a:t>TheGreekWay</a:t>
            </a:r>
            <a:endParaRPr lang="el-GR" sz="44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67544" y="692696"/>
            <a:ext cx="8219256" cy="5433467"/>
          </a:xfrm>
        </p:spPr>
        <p:txBody>
          <a:bodyPr/>
          <a:lstStyle/>
          <a:p>
            <a:r>
              <a:rPr lang="el-GR" dirty="0" smtClean="0"/>
              <a:t>Που πας;</a:t>
            </a:r>
          </a:p>
          <a:p>
            <a:r>
              <a:rPr lang="el-GR" dirty="0" smtClean="0"/>
              <a:t>Από πού έρχεσαι; (</a:t>
            </a:r>
            <a:r>
              <a:rPr lang="en-US" dirty="0" smtClean="0"/>
              <a:t>open data export) </a:t>
            </a:r>
          </a:p>
          <a:p>
            <a:r>
              <a:rPr lang="el-GR" dirty="0" smtClean="0"/>
              <a:t>Πότε; (</a:t>
            </a:r>
            <a:r>
              <a:rPr lang="en-US" dirty="0" smtClean="0"/>
              <a:t>open data import: weather cast)</a:t>
            </a:r>
          </a:p>
          <a:p>
            <a:r>
              <a:rPr lang="el-GR" dirty="0" smtClean="0"/>
              <a:t>Με ποιο μέσο πας; </a:t>
            </a:r>
          </a:p>
          <a:p>
            <a:pPr>
              <a:buNone/>
            </a:pP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Θέση περιεχομένου" descr="Luggag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8650356" cy="5207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Πιο συγκεκριμένα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5 κατηγορίες πραγμάτων : </a:t>
            </a:r>
            <a:r>
              <a:rPr lang="en-US" dirty="0" smtClean="0"/>
              <a:t>essentials, For Him, For Her, For Kids, </a:t>
            </a:r>
            <a:r>
              <a:rPr lang="en-US" dirty="0" err="1" smtClean="0"/>
              <a:t>Seasonals</a:t>
            </a:r>
            <a:endParaRPr lang="en-US" dirty="0" smtClean="0"/>
          </a:p>
          <a:p>
            <a:r>
              <a:rPr lang="el-GR" dirty="0" smtClean="0"/>
              <a:t>Υπενθύμιση για να μη ξεχάσεις κάτι </a:t>
            </a:r>
            <a:r>
              <a:rPr lang="en-US" dirty="0" smtClean="0"/>
              <a:t>essential</a:t>
            </a:r>
            <a:r>
              <a:rPr lang="el-GR" dirty="0" smtClean="0"/>
              <a:t>!</a:t>
            </a:r>
            <a:endParaRPr lang="en-US" dirty="0" smtClean="0"/>
          </a:p>
          <a:p>
            <a:r>
              <a:rPr lang="el-GR" dirty="0" smtClean="0"/>
              <a:t>Εμφανίζουμε τα πράγματα με βάσει τις πληροφορίες που μας έδωσες. </a:t>
            </a:r>
          </a:p>
          <a:p>
            <a:r>
              <a:rPr lang="el-GR" dirty="0" smtClean="0"/>
              <a:t>Περιορισμοί- Μην πάρεις απαγορευμένα αντικείμενα στο αεροπλάνο!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Θέση περιεχομένου" descr="Luggag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752" y="763948"/>
            <a:ext cx="8749728" cy="49836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Instagram</a:t>
            </a:r>
            <a:r>
              <a:rPr lang="en-US" dirty="0" smtClean="0"/>
              <a:t>, </a:t>
            </a:r>
            <a:r>
              <a:rPr lang="en-US" dirty="0" err="1" smtClean="0"/>
              <a:t>Pinterest</a:t>
            </a:r>
            <a:r>
              <a:rPr lang="en-US" dirty="0" smtClean="0"/>
              <a:t>, Twitter, </a:t>
            </a:r>
            <a:r>
              <a:rPr lang="en-US" dirty="0" err="1" smtClean="0"/>
              <a:t>Tumblr</a:t>
            </a:r>
            <a:r>
              <a:rPr lang="en-US" dirty="0" smtClean="0"/>
              <a:t> </a:t>
            </a:r>
            <a:r>
              <a:rPr lang="el-GR" dirty="0" smtClean="0"/>
              <a:t>κ.τ.λ.</a:t>
            </a:r>
          </a:p>
          <a:p>
            <a:pPr>
              <a:buNone/>
            </a:pPr>
            <a:r>
              <a:rPr lang="el-GR" dirty="0" smtClean="0"/>
              <a:t>Η βαλίτσα γίνεται </a:t>
            </a:r>
            <a:r>
              <a:rPr lang="en-US" dirty="0" smtClean="0"/>
              <a:t>viral!</a:t>
            </a:r>
            <a:endParaRPr lang="el-G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Θέση περιεχομένου" descr="Luggag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908720"/>
            <a:ext cx="8518050" cy="5249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Plan(</a:t>
            </a:r>
            <a:r>
              <a:rPr lang="el-GR" dirty="0" smtClean="0"/>
              <a:t>έσοδα)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Διαφημιζόμενες εταιρείες (εικονίδιο παπουτσιών </a:t>
            </a:r>
            <a:r>
              <a:rPr lang="en-US" dirty="0" err="1" smtClean="0"/>
              <a:t>nike</a:t>
            </a:r>
            <a:r>
              <a:rPr lang="en-US" dirty="0" smtClean="0"/>
              <a:t>, </a:t>
            </a:r>
            <a:r>
              <a:rPr lang="el-GR" dirty="0" smtClean="0"/>
              <a:t>γυαλιών </a:t>
            </a:r>
            <a:r>
              <a:rPr lang="en-US" dirty="0" err="1" smtClean="0"/>
              <a:t>rayban</a:t>
            </a:r>
            <a:r>
              <a:rPr lang="en-US" dirty="0" smtClean="0"/>
              <a:t> </a:t>
            </a:r>
            <a:r>
              <a:rPr lang="el-GR" dirty="0" smtClean="0"/>
              <a:t>κτλ)</a:t>
            </a:r>
          </a:p>
          <a:p>
            <a:r>
              <a:rPr lang="el-GR" dirty="0" smtClean="0"/>
              <a:t>Φαρμακευτικές</a:t>
            </a:r>
          </a:p>
          <a:p>
            <a:r>
              <a:rPr lang="el-GR" dirty="0" smtClean="0"/>
              <a:t>Συνεργαζόμενα Ξενοδοχεία πχ. Πας </a:t>
            </a:r>
            <a:r>
              <a:rPr lang="en-US" dirty="0" smtClean="0"/>
              <a:t>Hilton? </a:t>
            </a:r>
            <a:r>
              <a:rPr lang="el-GR" dirty="0" smtClean="0"/>
              <a:t>Μην πάρεις πιστολάκι! Έχει ήδη </a:t>
            </a:r>
            <a:r>
              <a:rPr lang="en-US" dirty="0" smtClean="0"/>
              <a:t>:P 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Επέκταση και Μέλλον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Προτάσεις </a:t>
            </a:r>
            <a:r>
              <a:rPr lang="en-US" dirty="0" smtClean="0"/>
              <a:t>fashion – </a:t>
            </a:r>
            <a:r>
              <a:rPr lang="el-GR" dirty="0" smtClean="0"/>
              <a:t>προσωπικός Στυλίστας</a:t>
            </a:r>
          </a:p>
          <a:p>
            <a:r>
              <a:rPr lang="el-GR" dirty="0" smtClean="0"/>
              <a:t>Κατηγοριοποίηση πραγμάτων με βάσει το στρατηγικό σχεδιασμό 2021 του ΣΕΤΕ (πχ </a:t>
            </a:r>
            <a:r>
              <a:rPr lang="en-US" dirty="0" smtClean="0"/>
              <a:t>Sun &amp; Beach </a:t>
            </a:r>
            <a:r>
              <a:rPr lang="el-GR" dirty="0" smtClean="0"/>
              <a:t>κτλ.) </a:t>
            </a:r>
          </a:p>
          <a:p>
            <a:r>
              <a:rPr lang="el-GR" dirty="0" smtClean="0"/>
              <a:t>Φωτογραφίζεις τα προσωπικά σου πράγματα, τα βάζεις μες στη βαλίτσα και έφυγες (αφού τα μοιραστείς </a:t>
            </a:r>
            <a:r>
              <a:rPr lang="en-US" dirty="0" smtClean="0"/>
              <a:t>:P ) </a:t>
            </a:r>
            <a:endParaRPr lang="el-GR" dirty="0"/>
          </a:p>
          <a:p>
            <a:pPr algn="ctr">
              <a:buNone/>
            </a:pPr>
            <a:r>
              <a:rPr lang="el-GR" b="1" u="sng" dirty="0" smtClean="0"/>
              <a:t>ΚΑΛΟ ΤΑΞΙΔΙ!</a:t>
            </a:r>
            <a:endParaRPr lang="el-GR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23528" y="620688"/>
            <a:ext cx="8363272" cy="5505475"/>
          </a:xfrm>
        </p:spPr>
        <p:txBody>
          <a:bodyPr/>
          <a:lstStyle/>
          <a:p>
            <a:r>
              <a:rPr lang="el-GR" dirty="0" smtClean="0"/>
              <a:t>Τι κάνουμε?</a:t>
            </a:r>
          </a:p>
          <a:p>
            <a:pPr>
              <a:buNone/>
            </a:pPr>
            <a:r>
              <a:rPr lang="el-GR" dirty="0" smtClean="0"/>
              <a:t>	Σε βοηθάμε να οργανώσεις το ταξίδι σου από το α… </a:t>
            </a:r>
            <a:r>
              <a:rPr lang="el-GR" dirty="0" err="1" smtClean="0"/>
              <a:t>εώς</a:t>
            </a:r>
            <a:r>
              <a:rPr lang="el-GR" dirty="0" smtClean="0"/>
              <a:t> το ω. </a:t>
            </a:r>
          </a:p>
          <a:p>
            <a:pPr>
              <a:buNone/>
            </a:pPr>
            <a:r>
              <a:rPr lang="el-GR" dirty="0"/>
              <a:t>	</a:t>
            </a: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r>
              <a:rPr lang="el-GR" dirty="0"/>
              <a:t>	</a:t>
            </a:r>
            <a:endParaRPr lang="el-GR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Θέση περιεχομένου" descr="arxik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48680"/>
            <a:ext cx="8545753" cy="5616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l-GR" dirty="0" smtClean="0"/>
              <a:t>Πώς;;;</a:t>
            </a:r>
          </a:p>
          <a:p>
            <a:pPr marL="914400" lvl="1" indent="-514350">
              <a:buAutoNum type="arabicPeriod"/>
            </a:pPr>
            <a:r>
              <a:rPr lang="el-GR" dirty="0" smtClean="0"/>
              <a:t>Προτείνουμε τους προορισμούς που σου ταιριάζουν.		</a:t>
            </a:r>
          </a:p>
          <a:p>
            <a:pPr marL="914400" lvl="1" indent="-514350">
              <a:buAutoNum type="arabicPeriod"/>
            </a:pPr>
            <a:r>
              <a:rPr lang="el-GR" dirty="0" smtClean="0"/>
              <a:t>Κατηγοριοποιούμε τους προορισμούς για ευκολία.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- Θέση περιεχομένου" descr="mockupste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8626958" cy="525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Θέση περιεχομένου" descr="mockupstep1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548680"/>
            <a:ext cx="8568952" cy="5315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793507"/>
          </a:xfrm>
        </p:spPr>
        <p:txBody>
          <a:bodyPr/>
          <a:lstStyle/>
          <a:p>
            <a:r>
              <a:rPr lang="el-GR" dirty="0" smtClean="0"/>
              <a:t>Πώς;;;</a:t>
            </a:r>
          </a:p>
          <a:p>
            <a:pPr marL="914400" lvl="1" indent="-514350">
              <a:buAutoNum type="arabicPeriod"/>
            </a:pPr>
            <a:r>
              <a:rPr lang="el-GR" dirty="0" smtClean="0"/>
              <a:t>Προτείνουμε τους προορισμούς που σου ταιριάζουν.		</a:t>
            </a:r>
          </a:p>
          <a:p>
            <a:pPr marL="914400" lvl="1" indent="-514350">
              <a:buAutoNum type="arabicPeriod"/>
            </a:pPr>
            <a:r>
              <a:rPr lang="el-GR" dirty="0" smtClean="0"/>
              <a:t>Κατηγοριοποιούμε τους προορισμούς για ευκολία.</a:t>
            </a:r>
          </a:p>
          <a:p>
            <a:pPr marL="914400" lvl="1" indent="-514350">
              <a:buAutoNum type="arabicPeriod"/>
            </a:pPr>
            <a:r>
              <a:rPr lang="el-GR" dirty="0" smtClean="0"/>
              <a:t>Σου παρέχουμε υπηρεσίες ξενάγησης(</a:t>
            </a:r>
            <a:r>
              <a:rPr lang="en-US" dirty="0" smtClean="0"/>
              <a:t>sights, museums, bars, </a:t>
            </a:r>
            <a:r>
              <a:rPr lang="en-US" dirty="0" smtClean="0"/>
              <a:t>local guides/</a:t>
            </a:r>
            <a:r>
              <a:rPr lang="el-GR" dirty="0" smtClean="0"/>
              <a:t>ντόπιοι ξεναγοί κτλ) </a:t>
            </a:r>
          </a:p>
          <a:p>
            <a:pPr marL="914400" lvl="1" indent="-514350">
              <a:buNone/>
            </a:pPr>
            <a:r>
              <a:rPr lang="en-US" dirty="0" smtClean="0"/>
              <a:t> </a:t>
            </a:r>
            <a:endParaRPr lang="el-GR" dirty="0" smtClean="0"/>
          </a:p>
          <a:p>
            <a:endParaRPr lang="el-G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ΚΑΙ…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604664"/>
          </a:xfrm>
        </p:spPr>
        <p:txBody>
          <a:bodyPr/>
          <a:lstStyle/>
          <a:p>
            <a:pPr algn="ctr">
              <a:buNone/>
            </a:pPr>
            <a:r>
              <a:rPr lang="el-GR" dirty="0" smtClean="0"/>
              <a:t>Γιατί μας χρειάζεσαι περισσότερο;</a:t>
            </a:r>
            <a:endParaRPr lang="el-GR" dirty="0"/>
          </a:p>
        </p:txBody>
      </p:sp>
      <p:sp>
        <p:nvSpPr>
          <p:cNvPr id="5" name="2 - Θέση περιεχομένου"/>
          <p:cNvSpPr txBox="1">
            <a:spLocks/>
          </p:cNvSpPr>
          <p:nvPr/>
        </p:nvSpPr>
        <p:spPr>
          <a:xfrm>
            <a:off x="539552" y="2276872"/>
            <a:ext cx="8147248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Για να μη ξεχάσεις ΤΙΠΟΤΑ!!! </a:t>
            </a:r>
            <a:r>
              <a:rPr kumimoji="0" lang="el-G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l-G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l-G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My luggage</a:t>
            </a:r>
            <a:endParaRPr lang="el-GR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l-GR" sz="3600" dirty="0" smtClean="0"/>
              <a:t>Φτιάχνουμε τη βαλίτσα για εσάς ΠΡΙΝ από εσάς!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221</Words>
  <Application>Microsoft Office PowerPoint</Application>
  <PresentationFormat>Προβολή στην οθόνη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18" baseType="lpstr">
      <vt:lpstr>Θέμα του Office</vt:lpstr>
      <vt:lpstr>A15 – BAZINGA 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ΚΑΙ…</vt:lpstr>
      <vt:lpstr>My luggage</vt:lpstr>
      <vt:lpstr>Διαφάνεια 10</vt:lpstr>
      <vt:lpstr>Διαφάνεια 11</vt:lpstr>
      <vt:lpstr>Πιο συγκεκριμένα</vt:lpstr>
      <vt:lpstr>Διαφάνεια 13</vt:lpstr>
      <vt:lpstr>Media</vt:lpstr>
      <vt:lpstr>Διαφάνεια 15</vt:lpstr>
      <vt:lpstr>Business Plan(έσοδα)</vt:lpstr>
      <vt:lpstr>Επέκταση και Μέλλον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A15 – BAZINGA</dc:title>
  <dc:creator>User</dc:creator>
  <cp:lastModifiedBy>User</cp:lastModifiedBy>
  <cp:revision>6</cp:revision>
  <dcterms:created xsi:type="dcterms:W3CDTF">2015-10-18T14:19:12Z</dcterms:created>
  <dcterms:modified xsi:type="dcterms:W3CDTF">2015-10-18T15:09:41Z</dcterms:modified>
</cp:coreProperties>
</file>