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26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28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29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0505-553E-4D7E-82C1-E62CF479DE1A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C3EE93D-A920-43D6-A0B0-4516A555D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60F50-8D63-4309-8803-1FCE776041F3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EC4D-970C-4BA9-A477-A1C631837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27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28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29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F0202-4241-4C7D-B1F4-34E7945BB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C2530-688F-484A-8A42-6AE76C080C0E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F3816-66F5-4236-A275-F1754D27F06E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9FBAE-E02D-4CEE-B61F-31C2392F3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29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30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31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DF3D-C4EB-4B7A-89BB-55EC730E7CFC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28B4ECE-08C4-4599-B851-5FA6CBF3D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8EDE-4C28-4C6D-BAED-9B1AFE6DAC58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AB173-7435-4DE0-A6CB-2D795B4D0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2" name="Rectangle 26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28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30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31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0C7F6-FB73-4FBA-B1A0-87EF6C351325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C109805E-E170-432A-8DA8-A22903CC1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41F3-E0D9-40E8-9283-62EBC6CD8EC0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98BAC-3B79-44C4-8BEE-38D4A9D53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D5FE6-5EA2-4376-9E07-D6D468E3DC6D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D352B4-853C-4FBE-A1E2-A8FFB681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" name="Rectangle 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28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3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942B807-BEB3-4876-AA47-BFBB0F517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BCEE8-1164-44D6-BCA3-562CCE40FB05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2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2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30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12DDC-B3A8-4266-A337-059E75C81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1FA98-7F61-4E6C-86B8-22AF2A6EFB0B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83BBC2-E4B1-47E1-A1E6-8634D90FACB3}" type="datetimeFigureOut">
              <a:rPr lang="en-US"/>
              <a:pPr>
                <a:defRPr/>
              </a:pPr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6D9703-A2CB-4B1F-8BF4-B3C4144BE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068DB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068DBF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08A1D9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7C984A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C2AD8D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l-GR" sz="2400" smtClean="0"/>
              <a:t>Κομμάτια της ελληνικής ιστορίας γίνονται ο οδηγός για να γνωρίσει ο επισκέπτης τους προορισμούς της Ελλάδας</a:t>
            </a:r>
            <a:endParaRPr lang="en-US" sz="2400" smtClean="0"/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History of Greeks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solidFill>
                  <a:srgbClr val="068DBF"/>
                </a:solidFill>
              </a:rPr>
              <a:t>Τι προσφέρει</a:t>
            </a:r>
            <a:endParaRPr lang="en-US" smtClean="0">
              <a:solidFill>
                <a:srgbClr val="068DBF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l-GR" dirty="0" smtClean="0"/>
              <a:t>Ο </a:t>
            </a:r>
            <a:r>
              <a:rPr lang="el-GR" dirty="0" smtClean="0"/>
              <a:t>επισκέπτης αφού </a:t>
            </a:r>
            <a:r>
              <a:rPr lang="el-GR" dirty="0" smtClean="0"/>
              <a:t>ζήσει την ιστορία που έχει επιλέξει φεύγει με περισσότερες γνώσεις.</a:t>
            </a:r>
          </a:p>
          <a:p>
            <a:r>
              <a:rPr lang="el-GR" dirty="0" smtClean="0"/>
              <a:t>Ο επισκέπτης έχει την δυνατότητα να διαμορφώσει και να προγραμματίσει </a:t>
            </a:r>
            <a:r>
              <a:rPr lang="el-GR" dirty="0" smtClean="0"/>
              <a:t>όλο </a:t>
            </a:r>
            <a:r>
              <a:rPr lang="el-GR" dirty="0" smtClean="0"/>
              <a:t>το ταξίδι μέσα </a:t>
            </a:r>
            <a:r>
              <a:rPr lang="el-GR" dirty="0" smtClean="0"/>
              <a:t>από </a:t>
            </a:r>
            <a:r>
              <a:rPr lang="el-GR" b="1" dirty="0" smtClean="0"/>
              <a:t>μια μόνο </a:t>
            </a:r>
            <a:r>
              <a:rPr lang="el-GR" b="1" dirty="0" smtClean="0"/>
              <a:t>πλατφόρμα.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068DBF"/>
                </a:solidFill>
              </a:rPr>
              <a:t>Πού διαφοροποιείται</a:t>
            </a:r>
            <a:endParaRPr lang="en-US" dirty="0" smtClean="0">
              <a:solidFill>
                <a:srgbClr val="068DBF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l-GR" dirty="0" smtClean="0"/>
              <a:t>Δημιουργία τουρισμού με βάση το στοιχείο του </a:t>
            </a:r>
            <a:r>
              <a:rPr lang="en-US" dirty="0" smtClean="0"/>
              <a:t>story-telling</a:t>
            </a:r>
          </a:p>
          <a:p>
            <a:r>
              <a:rPr lang="el-GR" dirty="0" smtClean="0"/>
              <a:t>Συνδυάζει </a:t>
            </a:r>
            <a:r>
              <a:rPr lang="el-GR" dirty="0" smtClean="0"/>
              <a:t>τη εμπορική δραστηριότητα κάθε περιοχής με την ιστορία της. Δεν είναι μια απλή παρουσίαση ιστορικών τοποθεσιών </a:t>
            </a:r>
            <a:r>
              <a:rPr lang="el-GR" dirty="0" smtClean="0"/>
              <a:t>αλλά </a:t>
            </a:r>
            <a:r>
              <a:rPr lang="el-GR" dirty="0" smtClean="0"/>
              <a:t>μια εμπορική πλατφόρμα που βασίζεται στον ιστορικό θεματικό τουρισμό.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solidFill>
                  <a:srgbClr val="068DBF"/>
                </a:solidFill>
              </a:rPr>
              <a:t>Πού </a:t>
            </a:r>
            <a:r>
              <a:rPr lang="el-GR" dirty="0" smtClean="0">
                <a:solidFill>
                  <a:srgbClr val="068DBF"/>
                </a:solidFill>
              </a:rPr>
              <a:t>απευθύνεται</a:t>
            </a:r>
            <a:endParaRPr lang="en-US" dirty="0" smtClean="0">
              <a:solidFill>
                <a:srgbClr val="068D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50260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/>
              <a:t>Σε τουρίστες που αναζητούν μέσο του διαδικτύου τουριστικό </a:t>
            </a:r>
            <a:r>
              <a:rPr lang="el-GR" dirty="0" smtClean="0"/>
              <a:t>προορισμό, </a:t>
            </a:r>
            <a:r>
              <a:rPr lang="el-GR" dirty="0" smtClean="0"/>
              <a:t>τουρίστες κεντρικής Ευρώπης , Ασίας και ΗΠΑ.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Σε </a:t>
            </a:r>
            <a:r>
              <a:rPr lang="el-GR" dirty="0"/>
              <a:t>τουρίστες που </a:t>
            </a:r>
            <a:r>
              <a:rPr lang="el-GR" dirty="0" smtClean="0"/>
              <a:t>αναζητούν</a:t>
            </a:r>
            <a:r>
              <a:rPr lang="el-GR" dirty="0" smtClean="0"/>
              <a:t> ιστορικούς</a:t>
            </a:r>
            <a:r>
              <a:rPr lang="el-GR" dirty="0" smtClean="0"/>
              <a:t> </a:t>
            </a:r>
            <a:r>
              <a:rPr lang="el-GR" dirty="0"/>
              <a:t>θεματικούς τουριστικούς </a:t>
            </a:r>
            <a:r>
              <a:rPr lang="el-GR" dirty="0" smtClean="0"/>
              <a:t>προορισμούς όπως φοιτητές, μαθητές.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Τα </a:t>
            </a:r>
            <a:r>
              <a:rPr lang="el-GR" dirty="0"/>
              <a:t>εισοδηματικά κριτήρια της αγοράς στόχου είναι, τα μεσαία και υψηλά εισοδήματα.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Πρέπει </a:t>
            </a:r>
            <a:r>
              <a:rPr lang="el-GR" dirty="0"/>
              <a:t>να σημειώσουμε ότι παράλληλα η εφαρμογή μας θα απευθύνετε στους Έλληνες επιχειρηματίες του κλάδου του τουρισμού (κυρίως Ξενοδόχους , Εστιάτορες κτλ).</a:t>
            </a: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Φιλέλληνες </a:t>
            </a:r>
            <a:r>
              <a:rPr lang="el-GR" dirty="0" smtClean="0"/>
              <a:t>και ομογενείς.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solidFill>
                  <a:srgbClr val="068DBF"/>
                </a:solidFill>
              </a:rPr>
              <a:t>Πηγή εσόδων</a:t>
            </a:r>
            <a:endParaRPr lang="en-US" smtClean="0">
              <a:solidFill>
                <a:srgbClr val="068DBF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l-GR" dirty="0" smtClean="0"/>
              <a:t>Μέσω προμήθειας </a:t>
            </a:r>
            <a:r>
              <a:rPr lang="el-GR" dirty="0" err="1" smtClean="0"/>
              <a:t>απο</a:t>
            </a:r>
            <a:r>
              <a:rPr lang="el-GR" dirty="0" smtClean="0"/>
              <a:t> την κάθε κράτηση που θα κάνει ο επισκέπτης </a:t>
            </a:r>
            <a:r>
              <a:rPr lang="el-GR" dirty="0" smtClean="0"/>
              <a:t>σε ξενοδοχεία (της </a:t>
            </a:r>
            <a:r>
              <a:rPr lang="el-GR" dirty="0" smtClean="0"/>
              <a:t>τάξεως 15%)</a:t>
            </a:r>
          </a:p>
          <a:p>
            <a:r>
              <a:rPr lang="el-GR" dirty="0" smtClean="0"/>
              <a:t>Μέσω ετήσιας συνδρομής της κάθε επιχείρησης που εγγράφεται στην πλατφόρμα.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solidFill>
                  <a:srgbClr val="068DBF"/>
                </a:solidFill>
              </a:rPr>
              <a:t>Εκτίμηση εσόδων</a:t>
            </a:r>
            <a:endParaRPr lang="en-US" smtClean="0">
              <a:solidFill>
                <a:srgbClr val="068D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Εκτιμούμαι οτι τη πρώτη τουριστική σεζόν η επισκεψημότητα στοχευμένου κοινού στην πλατφόρμα θα είναι της τάξεως των 20.000 μοναδικών επισκεπτών.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θεωρούμε οτι το ποσοστό μετατροπής επισκέπτη σε πελάτη είναι της τάξης του 5%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Με μεσο όρο κράτησης 100</a:t>
            </a:r>
            <a:r>
              <a:rPr lang="el-GR" baseline="30000" dirty="0" smtClean="0"/>
              <a:t>€</a:t>
            </a:r>
            <a:r>
              <a:rPr lang="el-GR" dirty="0" smtClean="0"/>
              <a:t> εκτιμούμε οτι θα έχουμε έσοδα 15.000 €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Εκτιμούμε οτι οι επιχειρήσεις που πρέπει να εγγραφούν στην πλατφόρμα σταδιακά θα πρέπει να φτάοσυν τις 100 για να μπορούμε με ασφάλεια να καλύψουμε μεγάλες διαθεσιμότητες.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>
                <a:solidFill>
                  <a:srgbClr val="068DBF"/>
                </a:solidFill>
              </a:rPr>
              <a:t>Εκτίμηση εξόδων</a:t>
            </a:r>
            <a:endParaRPr lang="en-US" smtClean="0">
              <a:solidFill>
                <a:srgbClr val="068DB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l-GR" dirty="0" smtClean="0"/>
              <a:t>Εξοδα υλοποίησης του </a:t>
            </a:r>
            <a:r>
              <a:rPr lang="en-US" dirty="0" smtClean="0"/>
              <a:t>project </a:t>
            </a:r>
            <a:r>
              <a:rPr lang="el-GR" dirty="0" smtClean="0"/>
              <a:t>δεν θα ξεπερνάνε τις 30.000</a:t>
            </a:r>
            <a:r>
              <a:rPr lang="el-GR" dirty="0" smtClean="0"/>
              <a:t>€/έτος, </a:t>
            </a:r>
            <a:r>
              <a:rPr lang="el-GR" dirty="0" smtClean="0"/>
              <a:t>όπου σε αυτά υπολογίζουμε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l-GR" dirty="0" smtClean="0"/>
              <a:t>Κατασκευή ιστοσελίδας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l-GR" dirty="0" smtClean="0"/>
              <a:t>Ανάπτυξη περιεχομένου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l-GR" dirty="0" smtClean="0"/>
              <a:t>Εξοπλισμός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l-GR" dirty="0" smtClean="0"/>
              <a:t>Φορολογική έδρα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l-GR" dirty="0" smtClean="0"/>
              <a:t>Προώθηση μέσω </a:t>
            </a:r>
            <a:r>
              <a:rPr lang="en-US" dirty="0" smtClean="0"/>
              <a:t>social media </a:t>
            </a:r>
            <a:r>
              <a:rPr lang="el-GR" dirty="0" smtClean="0"/>
              <a:t>και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 err="1" smtClean="0"/>
              <a:t>Adwords</a:t>
            </a:r>
            <a:r>
              <a:rPr lang="en-US" dirty="0" smtClean="0"/>
              <a:t>.</a:t>
            </a:r>
          </a:p>
          <a:p>
            <a:pPr marL="274320" lvl="1" indent="0" fontAlgn="auto">
              <a:spcAft>
                <a:spcPts val="0"/>
              </a:spcAft>
              <a:buFont typeface="Wingdings"/>
              <a:buNone/>
              <a:defRPr/>
            </a:pP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Μέσω συνεργασιών</a:t>
            </a:r>
          </a:p>
          <a:p>
            <a:r>
              <a:rPr lang="el-GR" dirty="0" smtClean="0"/>
              <a:t>Μέσω </a:t>
            </a:r>
            <a:r>
              <a:rPr lang="en-US" dirty="0" smtClean="0"/>
              <a:t>Social Media</a:t>
            </a:r>
          </a:p>
          <a:p>
            <a:r>
              <a:rPr lang="en-US" dirty="0" smtClean="0"/>
              <a:t>M</a:t>
            </a:r>
            <a:r>
              <a:rPr lang="el-GR" dirty="0" smtClean="0"/>
              <a:t>έσω μηχανών αναζήτησης (</a:t>
            </a:r>
            <a:r>
              <a:rPr lang="en-US" dirty="0" err="1" smtClean="0"/>
              <a:t>Adwords</a:t>
            </a:r>
            <a:r>
              <a:rPr lang="en-US" dirty="0" smtClean="0"/>
              <a:t>)</a:t>
            </a:r>
          </a:p>
          <a:p>
            <a:r>
              <a:rPr lang="el-GR" dirty="0" smtClean="0"/>
              <a:t>Οι πρώτοι 10 ξενοδόχοι δωρεάν</a:t>
            </a:r>
          </a:p>
          <a:p>
            <a:r>
              <a:rPr lang="en-US" dirty="0" err="1" smtClean="0"/>
              <a:t>Philoxenia</a:t>
            </a:r>
            <a:endParaRPr lang="en-US" smtClean="0"/>
          </a:p>
          <a:p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320</TotalTime>
  <Words>329</Words>
  <Application>Microsoft Office PowerPoint</Application>
  <PresentationFormat>Προβολή στην οθόνη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4" baseType="lpstr">
      <vt:lpstr>Georgia</vt:lpstr>
      <vt:lpstr>Arial</vt:lpstr>
      <vt:lpstr>Wingdings 2</vt:lpstr>
      <vt:lpstr>Wingdings</vt:lpstr>
      <vt:lpstr>Calibri</vt:lpstr>
      <vt:lpstr>Civic</vt:lpstr>
      <vt:lpstr>History of Greeks</vt:lpstr>
      <vt:lpstr>Τι προσφέρει</vt:lpstr>
      <vt:lpstr>Πού διαφοροποιείται</vt:lpstr>
      <vt:lpstr>Πού απευθύνεται</vt:lpstr>
      <vt:lpstr>Πηγή εσόδων</vt:lpstr>
      <vt:lpstr>Εκτίμηση εσόδων</vt:lpstr>
      <vt:lpstr>Εκτίμηση εξόδων</vt:lpstr>
      <vt:lpstr>Promotion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Greeks</dc:title>
  <dc:creator>Thanos Bousis</dc:creator>
  <cp:lastModifiedBy>Anestis</cp:lastModifiedBy>
  <cp:revision>13</cp:revision>
  <dcterms:created xsi:type="dcterms:W3CDTF">2015-10-18T07:53:40Z</dcterms:created>
  <dcterms:modified xsi:type="dcterms:W3CDTF">2015-10-18T13:39:00Z</dcterms:modified>
</cp:coreProperties>
</file>