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0"/>
  </p:normalViewPr>
  <p:slideViewPr>
    <p:cSldViewPr snapToGrid="0" snapToObjects="1">
      <p:cViewPr>
        <p:scale>
          <a:sx n="95" d="100"/>
          <a:sy n="95" d="100"/>
        </p:scale>
        <p:origin x="1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 rush</a:t>
            </a:r>
            <a:br>
              <a:rPr lang="en-US" dirty="0" smtClean="0"/>
            </a:br>
            <a:r>
              <a:rPr lang="en-US" sz="4000" dirty="0" smtClean="0"/>
              <a:t>is </a:t>
            </a:r>
            <a:r>
              <a:rPr lang="en-US" sz="4000" dirty="0"/>
              <a:t>eat good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536859" cy="2247651"/>
          </a:xfrm>
        </p:spPr>
        <p:txBody>
          <a:bodyPr>
            <a:normAutofit lnSpcReduction="10000"/>
          </a:bodyPr>
          <a:lstStyle/>
          <a:p>
            <a:r>
              <a:rPr lang="el-GR" b="1" dirty="0" smtClean="0">
                <a:solidFill>
                  <a:schemeClr val="tx1"/>
                </a:solidFill>
              </a:rPr>
              <a:t>Μ</a:t>
            </a:r>
            <a:r>
              <a:rPr lang="el-GR" b="1" dirty="0" smtClean="0">
                <a:solidFill>
                  <a:schemeClr val="tx1"/>
                </a:solidFill>
              </a:rPr>
              <a:t>άριος </a:t>
            </a:r>
            <a:r>
              <a:rPr lang="el-GR" b="1" dirty="0" err="1" smtClean="0">
                <a:solidFill>
                  <a:schemeClr val="tx1"/>
                </a:solidFill>
              </a:rPr>
              <a:t>Βόντας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Πέτρος Πέτρου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Ευγένιος </a:t>
            </a:r>
            <a:r>
              <a:rPr lang="el-GR" b="1" dirty="0" err="1" smtClean="0">
                <a:solidFill>
                  <a:schemeClr val="tx1"/>
                </a:solidFill>
              </a:rPr>
              <a:t>Βόντας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Θωμάς </a:t>
            </a:r>
            <a:r>
              <a:rPr lang="el-GR" b="1" dirty="0" err="1" smtClean="0">
                <a:solidFill>
                  <a:schemeClr val="tx1"/>
                </a:solidFill>
              </a:rPr>
              <a:t>Χαβάκης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Κωνσταντίνος </a:t>
            </a:r>
            <a:r>
              <a:rPr lang="el-GR" b="1" dirty="0" err="1" smtClean="0">
                <a:solidFill>
                  <a:schemeClr val="tx1"/>
                </a:solidFill>
              </a:rPr>
              <a:t>Γιαννούσης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0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3214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60281"/>
            <a:ext cx="8534400" cy="3574926"/>
          </a:xfrm>
        </p:spPr>
        <p:txBody>
          <a:bodyPr>
            <a:normAutofit lnSpcReduction="10000"/>
          </a:bodyPr>
          <a:lstStyle/>
          <a:p>
            <a:r>
              <a:rPr lang="el-GR" b="1" dirty="0" smtClean="0">
                <a:solidFill>
                  <a:schemeClr val="tx1"/>
                </a:solidFill>
              </a:rPr>
              <a:t>Αναζ</a:t>
            </a:r>
            <a:r>
              <a:rPr lang="el-GR" b="1" dirty="0" smtClean="0">
                <a:solidFill>
                  <a:schemeClr val="tx1"/>
                </a:solidFill>
              </a:rPr>
              <a:t>ήτηση καταστημάτων και χώρων εστίασης στην περιοχή του χρήστη</a:t>
            </a:r>
            <a:endParaRPr lang="el-GR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Δυνατ</a:t>
            </a:r>
            <a:r>
              <a:rPr lang="el-GR" b="1" dirty="0" smtClean="0">
                <a:solidFill>
                  <a:schemeClr val="tx1"/>
                </a:solidFill>
              </a:rPr>
              <a:t>ότητα η</a:t>
            </a:r>
            <a:r>
              <a:rPr lang="el-GR" b="1" dirty="0" smtClean="0">
                <a:solidFill>
                  <a:schemeClr val="tx1"/>
                </a:solidFill>
              </a:rPr>
              <a:t>λεκτρονικ</a:t>
            </a:r>
            <a:r>
              <a:rPr lang="el-GR" b="1" dirty="0" smtClean="0">
                <a:solidFill>
                  <a:schemeClr val="tx1"/>
                </a:solidFill>
              </a:rPr>
              <a:t>ής κράτησης  (εμφάνιση διαθεσιμότητας </a:t>
            </a:r>
            <a:r>
              <a:rPr lang="el-GR" b="1" dirty="0" err="1" smtClean="0">
                <a:solidFill>
                  <a:schemeClr val="tx1"/>
                </a:solidFill>
              </a:rPr>
              <a:t>κλπ</a:t>
            </a:r>
            <a:r>
              <a:rPr lang="el-G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Δυνατότητα ηλεκτρονικής παραγγελίας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Εμφ</a:t>
            </a:r>
            <a:r>
              <a:rPr lang="el-GR" b="1" dirty="0" smtClean="0">
                <a:solidFill>
                  <a:schemeClr val="tx1"/>
                </a:solidFill>
              </a:rPr>
              <a:t>άνιση δημοφιλών προϊόντων</a:t>
            </a:r>
            <a:endParaRPr lang="el-GR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Social interaction </a:t>
            </a:r>
            <a:r>
              <a:rPr lang="el-GR" b="1" dirty="0" smtClean="0">
                <a:solidFill>
                  <a:schemeClr val="tx1"/>
                </a:solidFill>
              </a:rPr>
              <a:t>χρηστών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l-GR" b="1" dirty="0" smtClean="0">
                <a:solidFill>
                  <a:schemeClr val="tx1"/>
                </a:solidFill>
              </a:rPr>
              <a:t>Επιλογή τρόπου μετάβασης (ΟΑΣΑ – ταξί )</a:t>
            </a:r>
          </a:p>
          <a:p>
            <a:r>
              <a:rPr lang="el-GR" b="1" dirty="0" smtClean="0">
                <a:solidFill>
                  <a:schemeClr val="tx1"/>
                </a:solidFill>
              </a:rPr>
              <a:t>Ηλεκτρονικές πληρωμές</a:t>
            </a:r>
          </a:p>
        </p:txBody>
      </p:sp>
    </p:spTree>
    <p:extLst>
      <p:ext uri="{BB962C8B-B14F-4D97-AF65-F5344CB8AC3E}">
        <p14:creationId xmlns:p14="http://schemas.microsoft.com/office/powerpoint/2010/main" val="22492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l-GR" dirty="0" err="1" smtClean="0"/>
              <a:t>Επεκτασιμοτητα</a:t>
            </a:r>
            <a:r>
              <a:rPr lang="el-GR" dirty="0" smtClean="0"/>
              <a:t> </a:t>
            </a:r>
            <a:r>
              <a:rPr lang="el-GR" dirty="0" err="1" smtClean="0"/>
              <a:t>εφαρμογησ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84294"/>
            <a:ext cx="8534400" cy="3615267"/>
          </a:xfrm>
        </p:spPr>
        <p:txBody>
          <a:bodyPr/>
          <a:lstStyle/>
          <a:p>
            <a:r>
              <a:rPr lang="el-GR" dirty="0" smtClean="0">
                <a:solidFill>
                  <a:schemeClr val="tx1"/>
                </a:solidFill>
              </a:rPr>
              <a:t>Διασ</a:t>
            </a:r>
            <a:r>
              <a:rPr lang="el-GR" dirty="0" smtClean="0">
                <a:solidFill>
                  <a:schemeClr val="tx1"/>
                </a:solidFill>
              </a:rPr>
              <a:t>ύνδεση με έξυπνες συσκευές (</a:t>
            </a:r>
            <a:r>
              <a:rPr lang="en-US" dirty="0" smtClean="0">
                <a:solidFill>
                  <a:schemeClr val="tx1"/>
                </a:solidFill>
              </a:rPr>
              <a:t>POS</a:t>
            </a:r>
            <a:r>
              <a:rPr lang="el-GR" dirty="0" smtClean="0">
                <a:solidFill>
                  <a:schemeClr val="tx1"/>
                </a:solidFill>
              </a:rPr>
              <a:t>)</a:t>
            </a:r>
            <a:endParaRPr lang="el-GR" dirty="0" smtClean="0">
              <a:solidFill>
                <a:schemeClr val="tx1"/>
              </a:solidFill>
            </a:endParaRPr>
          </a:p>
          <a:p>
            <a:r>
              <a:rPr lang="el-GR" dirty="0" smtClean="0">
                <a:solidFill>
                  <a:schemeClr val="tx1"/>
                </a:solidFill>
              </a:rPr>
              <a:t>Δυνατ</a:t>
            </a:r>
            <a:r>
              <a:rPr lang="el-GR" dirty="0" smtClean="0">
                <a:solidFill>
                  <a:schemeClr val="tx1"/>
                </a:solidFill>
              </a:rPr>
              <a:t>ότητα προώθησης </a:t>
            </a:r>
            <a:r>
              <a:rPr lang="en-US" dirty="0" smtClean="0">
                <a:solidFill>
                  <a:schemeClr val="tx1"/>
                </a:solidFill>
              </a:rPr>
              <a:t>loyalty plans</a:t>
            </a:r>
            <a:r>
              <a:rPr lang="el-GR" dirty="0" smtClean="0">
                <a:solidFill>
                  <a:schemeClr val="tx1"/>
                </a:solidFill>
              </a:rPr>
              <a:t> (από καταστηματάρχες)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Gamification</a:t>
            </a:r>
            <a:r>
              <a:rPr lang="el-GR" dirty="0" smtClean="0">
                <a:solidFill>
                  <a:schemeClr val="tx1"/>
                </a:solidFill>
              </a:rPr>
              <a:t>, συγκέντρωση πόντων και εξαργύρωση στο κατάστημα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520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73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Transit rush is eat good</vt:lpstr>
      <vt:lpstr>PowerPoint Presentation</vt:lpstr>
      <vt:lpstr>Επεκτασιμοτητα εφαρμογησ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rush is eat good</dc:title>
  <dc:creator>Constantine Yannoussis</dc:creator>
  <cp:lastModifiedBy>Constantine Yannoussis</cp:lastModifiedBy>
  <cp:revision>5</cp:revision>
  <dcterms:created xsi:type="dcterms:W3CDTF">2015-10-18T13:29:17Z</dcterms:created>
  <dcterms:modified xsi:type="dcterms:W3CDTF">2015-10-18T13:52:29Z</dcterms:modified>
</cp:coreProperties>
</file>