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94690"/>
  </p:normalViewPr>
  <p:slideViewPr>
    <p:cSldViewPr snapToGrid="0" snapToObjects="1">
      <p:cViewPr varScale="1">
        <p:scale>
          <a:sx n="70" d="100"/>
          <a:sy n="70" d="100"/>
        </p:scale>
        <p:origin x="6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Transit rush</a:t>
            </a:r>
            <a:br>
              <a:rPr lang="en-US" dirty="0" smtClean="0"/>
            </a:br>
            <a:r>
              <a:rPr lang="en-US" sz="4000" dirty="0" smtClean="0"/>
              <a:t>is </a:t>
            </a:r>
            <a:r>
              <a:rPr lang="en-US" sz="4000" dirty="0"/>
              <a:t>eat good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3843867"/>
            <a:ext cx="6536859" cy="2247651"/>
          </a:xfrm>
        </p:spPr>
        <p:txBody>
          <a:bodyPr>
            <a:normAutofit lnSpcReduction="10000"/>
          </a:bodyPr>
          <a:lstStyle/>
          <a:p>
            <a:r>
              <a:rPr lang="el-GR" b="1" dirty="0" smtClean="0">
                <a:solidFill>
                  <a:schemeClr val="tx1"/>
                </a:solidFill>
              </a:rPr>
              <a:t>Μάριος </a:t>
            </a:r>
            <a:r>
              <a:rPr lang="el-GR" b="1" dirty="0" err="1" smtClean="0">
                <a:solidFill>
                  <a:schemeClr val="tx1"/>
                </a:solidFill>
              </a:rPr>
              <a:t>Βόντας</a:t>
            </a:r>
            <a:endParaRPr lang="el-GR" b="1" dirty="0" smtClean="0">
              <a:solidFill>
                <a:schemeClr val="tx1"/>
              </a:solidFill>
            </a:endParaRPr>
          </a:p>
          <a:p>
            <a:r>
              <a:rPr lang="el-GR" b="1" dirty="0" smtClean="0">
                <a:solidFill>
                  <a:schemeClr val="tx1"/>
                </a:solidFill>
              </a:rPr>
              <a:t>Πέτρος Πέτρου</a:t>
            </a:r>
          </a:p>
          <a:p>
            <a:r>
              <a:rPr lang="el-GR" b="1" dirty="0" smtClean="0">
                <a:solidFill>
                  <a:schemeClr val="tx1"/>
                </a:solidFill>
              </a:rPr>
              <a:t>Ευγένιος </a:t>
            </a:r>
            <a:r>
              <a:rPr lang="el-GR" b="1" dirty="0" err="1" smtClean="0">
                <a:solidFill>
                  <a:schemeClr val="tx1"/>
                </a:solidFill>
              </a:rPr>
              <a:t>Βόντας</a:t>
            </a:r>
            <a:endParaRPr lang="el-GR" b="1" dirty="0" smtClean="0">
              <a:solidFill>
                <a:schemeClr val="tx1"/>
              </a:solidFill>
            </a:endParaRPr>
          </a:p>
          <a:p>
            <a:r>
              <a:rPr lang="el-GR" b="1" dirty="0" smtClean="0">
                <a:solidFill>
                  <a:schemeClr val="tx1"/>
                </a:solidFill>
              </a:rPr>
              <a:t>Θωμάς </a:t>
            </a:r>
            <a:r>
              <a:rPr lang="el-GR" b="1" dirty="0" err="1" smtClean="0">
                <a:solidFill>
                  <a:schemeClr val="tx1"/>
                </a:solidFill>
              </a:rPr>
              <a:t>Χαβάκης</a:t>
            </a:r>
            <a:endParaRPr lang="el-GR" b="1" dirty="0" smtClean="0">
              <a:solidFill>
                <a:schemeClr val="tx1"/>
              </a:solidFill>
            </a:endParaRPr>
          </a:p>
          <a:p>
            <a:r>
              <a:rPr lang="el-GR" b="1" dirty="0" smtClean="0">
                <a:solidFill>
                  <a:schemeClr val="tx1"/>
                </a:solidFill>
              </a:rPr>
              <a:t>Κωνσταντίνος </a:t>
            </a:r>
            <a:r>
              <a:rPr lang="el-GR" b="1" dirty="0" err="1" smtClean="0">
                <a:solidFill>
                  <a:schemeClr val="tx1"/>
                </a:solidFill>
              </a:rPr>
              <a:t>Γιαννούσης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401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53214"/>
            <a:ext cx="8534400" cy="150706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960281"/>
            <a:ext cx="8534400" cy="3574926"/>
          </a:xfrm>
        </p:spPr>
        <p:txBody>
          <a:bodyPr>
            <a:normAutofit lnSpcReduction="10000"/>
          </a:bodyPr>
          <a:lstStyle/>
          <a:p>
            <a:r>
              <a:rPr lang="el-GR" b="1" dirty="0" smtClean="0">
                <a:solidFill>
                  <a:schemeClr val="tx1"/>
                </a:solidFill>
              </a:rPr>
              <a:t>Αναζήτηση καταστημάτων και χώρων εστίασης στην περιοχή του χρήστη</a:t>
            </a:r>
          </a:p>
          <a:p>
            <a:r>
              <a:rPr lang="el-GR" b="1" dirty="0" smtClean="0">
                <a:solidFill>
                  <a:schemeClr val="tx1"/>
                </a:solidFill>
              </a:rPr>
              <a:t>Δυνατότητα ηλεκτρονικής κράτησης  (εμφάνιση διαθεσιμότητας </a:t>
            </a:r>
            <a:r>
              <a:rPr lang="el-GR" b="1" dirty="0" err="1" smtClean="0">
                <a:solidFill>
                  <a:schemeClr val="tx1"/>
                </a:solidFill>
              </a:rPr>
              <a:t>κλπ</a:t>
            </a:r>
            <a:r>
              <a:rPr lang="el-GR" b="1" dirty="0" smtClean="0">
                <a:solidFill>
                  <a:schemeClr val="tx1"/>
                </a:solidFill>
              </a:rPr>
              <a:t>)</a:t>
            </a:r>
          </a:p>
          <a:p>
            <a:r>
              <a:rPr lang="el-GR" b="1" dirty="0" smtClean="0">
                <a:solidFill>
                  <a:schemeClr val="tx1"/>
                </a:solidFill>
              </a:rPr>
              <a:t>Δυνατότητα ηλεκτρονικής παραγγελίας</a:t>
            </a:r>
          </a:p>
          <a:p>
            <a:r>
              <a:rPr lang="el-GR" b="1" dirty="0" smtClean="0">
                <a:solidFill>
                  <a:schemeClr val="tx1"/>
                </a:solidFill>
              </a:rPr>
              <a:t>Εμφάνιση δημοφιλών προϊόντων</a:t>
            </a:r>
            <a:endParaRPr lang="el-GR" b="1" dirty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Social interaction </a:t>
            </a:r>
            <a:r>
              <a:rPr lang="el-GR" b="1" dirty="0" smtClean="0">
                <a:solidFill>
                  <a:schemeClr val="tx1"/>
                </a:solidFill>
              </a:rPr>
              <a:t>χρηστών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l-GR" b="1" dirty="0" smtClean="0">
                <a:solidFill>
                  <a:schemeClr val="tx1"/>
                </a:solidFill>
              </a:rPr>
              <a:t>Επιλογή τρόπου μετάβασης (ΟΑΣΑ – ταξί )</a:t>
            </a:r>
          </a:p>
          <a:p>
            <a:r>
              <a:rPr lang="el-GR" b="1" dirty="0" smtClean="0">
                <a:solidFill>
                  <a:schemeClr val="tx1"/>
                </a:solidFill>
              </a:rPr>
              <a:t>Ηλεκτρονικές πληρωμές</a:t>
            </a:r>
          </a:p>
        </p:txBody>
      </p:sp>
    </p:spTree>
    <p:extLst>
      <p:ext uri="{BB962C8B-B14F-4D97-AF65-F5344CB8AC3E}">
        <p14:creationId xmlns:p14="http://schemas.microsoft.com/office/powerpoint/2010/main" val="224922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123" y="0"/>
            <a:ext cx="7638055" cy="6858000"/>
          </a:xfrm>
        </p:spPr>
      </p:pic>
    </p:spTree>
    <p:extLst>
      <p:ext uri="{BB962C8B-B14F-4D97-AF65-F5344CB8AC3E}">
        <p14:creationId xmlns:p14="http://schemas.microsoft.com/office/powerpoint/2010/main" val="3680094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l-GR" dirty="0" err="1" smtClean="0"/>
              <a:t>Επεκτασιμοτητα</a:t>
            </a:r>
            <a:r>
              <a:rPr lang="el-GR" dirty="0" smtClean="0"/>
              <a:t> </a:t>
            </a:r>
            <a:r>
              <a:rPr lang="el-GR" dirty="0" err="1" smtClean="0"/>
              <a:t>εφαρμογησ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084294"/>
            <a:ext cx="8534400" cy="3615267"/>
          </a:xfrm>
        </p:spPr>
        <p:txBody>
          <a:bodyPr/>
          <a:lstStyle/>
          <a:p>
            <a:r>
              <a:rPr lang="el-GR" dirty="0" smtClean="0">
                <a:solidFill>
                  <a:schemeClr val="tx1"/>
                </a:solidFill>
              </a:rPr>
              <a:t>Διασύνδεση με έξυπνες συσκευές (</a:t>
            </a:r>
            <a:r>
              <a:rPr lang="en-US" dirty="0" smtClean="0">
                <a:solidFill>
                  <a:schemeClr val="tx1"/>
                </a:solidFill>
              </a:rPr>
              <a:t>POS</a:t>
            </a:r>
            <a:r>
              <a:rPr lang="el-GR" dirty="0" smtClean="0">
                <a:solidFill>
                  <a:schemeClr val="tx1"/>
                </a:solidFill>
              </a:rPr>
              <a:t>)</a:t>
            </a:r>
          </a:p>
          <a:p>
            <a:r>
              <a:rPr lang="el-GR" dirty="0" smtClean="0">
                <a:solidFill>
                  <a:schemeClr val="tx1"/>
                </a:solidFill>
              </a:rPr>
              <a:t>Δυνατότητα προώθησης </a:t>
            </a:r>
            <a:r>
              <a:rPr lang="en-US" dirty="0" smtClean="0">
                <a:solidFill>
                  <a:schemeClr val="tx1"/>
                </a:solidFill>
              </a:rPr>
              <a:t>loyalty plans</a:t>
            </a:r>
            <a:r>
              <a:rPr lang="el-GR" dirty="0" smtClean="0">
                <a:solidFill>
                  <a:schemeClr val="tx1"/>
                </a:solidFill>
              </a:rPr>
              <a:t> (από καταστηματάρχες)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Gamification</a:t>
            </a:r>
            <a:r>
              <a:rPr lang="el-GR" dirty="0" smtClean="0">
                <a:solidFill>
                  <a:schemeClr val="tx1"/>
                </a:solidFill>
              </a:rPr>
              <a:t>, συγκέντρωση πόντων και εξαργύρωση στο κατάστημα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95207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24</TotalTime>
  <Words>73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Slice</vt:lpstr>
      <vt:lpstr>Transit rush is eat good</vt:lpstr>
      <vt:lpstr>PowerPoint Presentation</vt:lpstr>
      <vt:lpstr>PowerPoint Presentation</vt:lpstr>
      <vt:lpstr>Επεκτασιμοτητα εφαρμογησ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 rush is eat good</dc:title>
  <dc:creator>Constantine Yannoussis</dc:creator>
  <cp:lastModifiedBy>Petros Petrou</cp:lastModifiedBy>
  <cp:revision>6</cp:revision>
  <dcterms:created xsi:type="dcterms:W3CDTF">2015-10-18T13:29:17Z</dcterms:created>
  <dcterms:modified xsi:type="dcterms:W3CDTF">2015-10-18T15:09:50Z</dcterms:modified>
</cp:coreProperties>
</file>