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4372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391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01472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074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45440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5271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10252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25163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5134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8724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2506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E133-8456-4FAE-A34C-5D26A02A8FA4}" type="datetimeFigureOut">
              <a:rPr lang="el-GR" smtClean="0"/>
              <a:pPr/>
              <a:t>18/10/2015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2B59-DC71-4F2E-875D-6026E8C1E4F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6203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-252536" y="3068960"/>
            <a:ext cx="6400800" cy="1752600"/>
          </a:xfrm>
        </p:spPr>
        <p:txBody>
          <a:bodyPr/>
          <a:lstStyle/>
          <a:p>
            <a:r>
              <a:rPr lang="el-GR" dirty="0" smtClean="0"/>
              <a:t>Γεώργιος </a:t>
            </a:r>
            <a:r>
              <a:rPr lang="el-GR" dirty="0" smtClean="0"/>
              <a:t>Λουδάρος</a:t>
            </a:r>
          </a:p>
          <a:p>
            <a:r>
              <a:rPr lang="el-GR" dirty="0" smtClean="0"/>
              <a:t>Γρηγορία Δανδουλάκη</a:t>
            </a:r>
          </a:p>
          <a:p>
            <a:r>
              <a:rPr lang="el-GR" dirty="0" smtClean="0"/>
              <a:t>Ιουλία Κουρουπάκη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2254828"/>
            <a:ext cx="3023421" cy="3023421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25422"/>
            <a:ext cx="4916857" cy="21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56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Pirate lines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group: </a:t>
            </a:r>
            <a:r>
              <a:rPr lang="el-GR" dirty="0" smtClean="0"/>
              <a:t>διεθνές περιπετειώδες κοινό </a:t>
            </a:r>
          </a:p>
          <a:p>
            <a:r>
              <a:rPr lang="el-GR" dirty="0" smtClean="0"/>
              <a:t>Προβολή υποεξυπηρετούμενων περιοχών</a:t>
            </a:r>
          </a:p>
          <a:p>
            <a:r>
              <a:rPr lang="el-GR" dirty="0" smtClean="0"/>
              <a:t>Γνωστοποίηση ενδιάμεσων δρομολογίων από μεγάλα</a:t>
            </a:r>
            <a:r>
              <a:rPr lang="en-US" dirty="0" smtClean="0"/>
              <a:t> </a:t>
            </a:r>
            <a:r>
              <a:rPr lang="el-GR" dirty="0" smtClean="0"/>
              <a:t>λιμάνια προς «άγονα» νησιά</a:t>
            </a:r>
            <a:endParaRPr lang="en-US" dirty="0" smtClean="0"/>
          </a:p>
          <a:p>
            <a:r>
              <a:rPr lang="el-GR" dirty="0" smtClean="0"/>
              <a:t>Εξερεύνηση άγνωστων νησιών/ προώθηση ειδικών μορφών τουρισμού</a:t>
            </a:r>
          </a:p>
          <a:p>
            <a:r>
              <a:rPr lang="el-GR" dirty="0" smtClean="0"/>
              <a:t>Παραγωγή και χρήση </a:t>
            </a:r>
            <a:r>
              <a:rPr lang="en-US" dirty="0" smtClean="0"/>
              <a:t>open data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2245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Screenshot_a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5593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Προβολή στην οθόνη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4" baseType="lpstr">
      <vt:lpstr>Θέμα του Office</vt:lpstr>
      <vt:lpstr>Διαφάνεια 1</vt:lpstr>
      <vt:lpstr>Pirate lines</vt:lpstr>
      <vt:lpstr>Διαφάνεια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ioulia</dc:creator>
  <cp:lastModifiedBy>Georgios Loudaros</cp:lastModifiedBy>
  <cp:revision>3</cp:revision>
  <dcterms:created xsi:type="dcterms:W3CDTF">2015-10-18T14:55:20Z</dcterms:created>
  <dcterms:modified xsi:type="dcterms:W3CDTF">2015-10-18T15:10:25Z</dcterms:modified>
</cp:coreProperties>
</file>