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</p:sldIdLst>
  <p:sldSz cx="9144000" cy="6858000" type="screen4x3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33 - Εικόνα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34 - Εικόνα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69 - Εικόνα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1" name="70 - Εικόνα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108 - Εικόνα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0" name="109 - Εικόνα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l-GR" sz="4400">
                <a:latin typeface="Arial"/>
              </a:rPr>
              <a:t>Πατήστε για επεξεργασία της μορφής κειμένου του τίτλου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l-GR" sz="3200"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l-GR" sz="2800"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l-GR" sz="2400">
                <a:latin typeface="Arial"/>
              </a:rPr>
              <a:t>Τρίτο επίπεδο διάρθρωσης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l-GR" sz="2000"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l-GR" sz="2000"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l-GR" sz="2000">
                <a:latin typeface="Arial"/>
              </a:rPr>
              <a:t>Έκτο επίπεδο διάρθρωσης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l-GR" sz="2000">
                <a:latin typeface="Arial"/>
              </a:rPr>
              <a:t>Έβδομο επίπεδο διάρθρωσης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l-GR" sz="4400">
                <a:latin typeface="Arial"/>
              </a:rPr>
              <a:t>Πατήστε για επεξεργασία της μορφής κειμένου του τίτλου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l-GR" sz="3200"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l-GR" sz="2800"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l-GR" sz="2400">
                <a:latin typeface="Arial"/>
              </a:rPr>
              <a:t>Τρίτο επίπεδο διάρθρωσης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l-GR" sz="2000"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l-GR" sz="2000"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l-GR" sz="2000">
                <a:latin typeface="Arial"/>
              </a:rPr>
              <a:t>Έκτο επίπεδο διάρθρωσης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l-GR" sz="2000">
                <a:latin typeface="Arial"/>
              </a:rPr>
              <a:t>Έβδομο επίπεδο διάρθρωσης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l-GR" sz="4400">
                <a:solidFill>
                  <a:srgbClr val="000000"/>
                </a:solidFill>
                <a:latin typeface="Calibri"/>
              </a:rPr>
              <a:t>Πατήστε για επεξεργασία της μορφής κειμένου του τίτλουΣτυλ κύριου τίτλου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l-GR" sz="3200">
                <a:solidFill>
                  <a:srgbClr val="000000"/>
                </a:solidFill>
                <a:latin typeface="Calibri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l-GR" sz="3200">
                <a:solidFill>
                  <a:srgbClr val="000000"/>
                </a:solidFill>
                <a:latin typeface="Calibri"/>
              </a:rPr>
              <a:t>Δεύτερο επίπεδο διάρθρωσης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l-GR" sz="3200">
                <a:solidFill>
                  <a:srgbClr val="000000"/>
                </a:solidFill>
                <a:latin typeface="Calibri"/>
              </a:rPr>
              <a:t>Τρίτο επίπεδο διάρθρωσης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l-GR" sz="3200">
                <a:solidFill>
                  <a:srgbClr val="000000"/>
                </a:solidFill>
                <a:latin typeface="Calibri"/>
              </a:rPr>
              <a:t>Τέταρτο επίπεδο διάρθρωσης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l-GR" sz="3200">
                <a:solidFill>
                  <a:srgbClr val="000000"/>
                </a:solidFill>
                <a:latin typeface="Calibri"/>
              </a:rPr>
              <a:t>Πέμπτο επίπεδο διάρθρωσης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l-GR" sz="3200">
                <a:solidFill>
                  <a:srgbClr val="000000"/>
                </a:solidFill>
                <a:latin typeface="Calibri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l-GR" sz="3200">
                <a:solidFill>
                  <a:srgbClr val="000000"/>
                </a:solidFill>
                <a:latin typeface="Calibri"/>
              </a:rPr>
              <a:t>Έβδομο επίπεδο διάρθρωσηςΣτυλ υποδείγματος κειμένου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l-GR" sz="2800">
                <a:solidFill>
                  <a:srgbClr val="000000"/>
                </a:solidFill>
                <a:latin typeface="Calibri"/>
              </a:rPr>
              <a:t>Δεύτερου επιπέδου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l-GR" sz="2400">
                <a:solidFill>
                  <a:srgbClr val="000000"/>
                </a:solidFill>
                <a:latin typeface="Calibri"/>
              </a:rPr>
              <a:t>Τρίτου επιπέδου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l-GR" sz="2000">
                <a:solidFill>
                  <a:srgbClr val="000000"/>
                </a:solidFill>
                <a:latin typeface="Calibri"/>
              </a:rPr>
              <a:t>Τέταρτου επιπέδου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l-GR" sz="2000">
                <a:solidFill>
                  <a:srgbClr val="000000"/>
                </a:solidFill>
                <a:latin typeface="Calibri"/>
              </a:rPr>
              <a:t>Πέμπτου επιπέδου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l-GR" sz="1200">
                <a:solidFill>
                  <a:srgbClr val="8B8B8B"/>
                </a:solidFill>
                <a:latin typeface="Calibri"/>
              </a:rPr>
              <a:t>18/10/2015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4C52F6-19F2-40C4-8EC7-AC3FA6374752}" type="slidenum">
              <a:rPr lang="el-G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52400" y="1484640"/>
            <a:ext cx="7560000" cy="3992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2" name="111 - Εικόνα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00" y="108000"/>
            <a:ext cx="2901960" cy="63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529208" y="1340768"/>
            <a:ext cx="4042792" cy="3816424"/>
          </a:xfrm>
          <a:prstGeom prst="rect">
            <a:avLst/>
          </a:prstGeom>
          <a:solidFill>
            <a:schemeClr val="tx2">
              <a:lumMod val="60000"/>
              <a:lumOff val="40000"/>
              <a:alpha val="71000"/>
            </a:schemeClr>
          </a:solidFill>
          <a:ln>
            <a:noFill/>
          </a:ln>
          <a:effectLst>
            <a:softEdge rad="88900"/>
          </a:effectLst>
        </p:spPr>
        <p:txBody>
          <a:bodyPr>
            <a:normAutofit/>
          </a:bodyPr>
          <a:lstStyle/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Μάστορας Παναγιώτης</a:t>
            </a: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Μηχανικός Η/Υ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Μόδεστος </a:t>
            </a:r>
            <a:r>
              <a:rPr kumimoji="0" lang="el-G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Καφφές</a:t>
            </a:r>
            <a:endParaRPr kumimoji="0" lang="el-GR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Web Designer</a:t>
            </a: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1347788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340768"/>
            <a:ext cx="4042792" cy="3816424"/>
          </a:xfrm>
          <a:prstGeom prst="rect">
            <a:avLst/>
          </a:prstGeom>
          <a:solidFill>
            <a:schemeClr val="tx2">
              <a:lumMod val="60000"/>
              <a:lumOff val="40000"/>
              <a:alpha val="71000"/>
            </a:schemeClr>
          </a:solidFill>
          <a:ln>
            <a:noFill/>
          </a:ln>
          <a:effectLst>
            <a:softEdge rad="88900"/>
          </a:effectLst>
        </p:spPr>
        <p:txBody>
          <a:bodyPr vert="horz" lIns="91440" tIns="45720" rIns="91440" bIns="45720" rtlCol="0">
            <a:normAutofit/>
          </a:bodyPr>
          <a:lstStyle>
            <a:lvl1pPr marL="1347788" indent="0">
              <a:spcBef>
                <a:spcPct val="20000"/>
              </a:spcBef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l-GR" sz="2000" dirty="0" smtClean="0"/>
              <a:t>Ευάγγελος </a:t>
            </a:r>
            <a:r>
              <a:rPr lang="el-GR" sz="2000" dirty="0" err="1" smtClean="0"/>
              <a:t>Μπαράκος</a:t>
            </a:r>
            <a:endParaRPr lang="el-GR" sz="18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Developer</a:t>
            </a:r>
            <a:endParaRPr lang="en-US" sz="1800" dirty="0"/>
          </a:p>
        </p:txBody>
      </p:sp>
      <p:sp>
        <p:nvSpPr>
          <p:cNvPr id="116" name="CustomShape 3"/>
          <p:cNvSpPr/>
          <p:nvPr/>
        </p:nvSpPr>
        <p:spPr>
          <a:xfrm>
            <a:off x="2195640" y="5363640"/>
            <a:ext cx="4752000" cy="516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7" name="116 - Εικόνα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3140968"/>
            <a:ext cx="1223640" cy="1295640"/>
          </a:xfrm>
          <a:prstGeom prst="rect">
            <a:avLst/>
          </a:prstGeom>
          <a:ln>
            <a:noFill/>
          </a:ln>
        </p:spPr>
      </p:pic>
      <p:pic>
        <p:nvPicPr>
          <p:cNvPr id="118" name="117 - Εικόνα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8024" y="1556792"/>
            <a:ext cx="1172160" cy="1253160"/>
          </a:xfrm>
          <a:prstGeom prst="rect">
            <a:avLst/>
          </a:prstGeom>
          <a:ln>
            <a:noFill/>
          </a:ln>
        </p:spPr>
      </p:pic>
      <p:pic>
        <p:nvPicPr>
          <p:cNvPr id="11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3" t="535" r="23761" b="41968"/>
          <a:stretch/>
        </p:blipFill>
        <p:spPr>
          <a:xfrm>
            <a:off x="683568" y="1592928"/>
            <a:ext cx="1187936" cy="11880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2" name="11 - Εικόνα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400" y="108000"/>
            <a:ext cx="2901960" cy="63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435" r="309" b="-1660"/>
          <a:stretch/>
        </p:blipFill>
        <p:spPr bwMode="auto">
          <a:xfrm>
            <a:off x="72000" y="1485344"/>
            <a:ext cx="9000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2"/>
          <p:cNvPicPr/>
          <p:nvPr/>
        </p:nvPicPr>
        <p:blipFill>
          <a:blip r:embed="rId2" cstate="print"/>
          <a:srcRect t="498080" r="8801" b="-47360"/>
          <a:stretch>
            <a:fillRect/>
          </a:stretch>
        </p:blipFill>
        <p:spPr>
          <a:xfrm>
            <a:off x="72000" y="1448640"/>
            <a:ext cx="8999640" cy="50396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107640" y="3573000"/>
            <a:ext cx="1157400" cy="1043280"/>
          </a:xfrm>
          <a:prstGeom prst="ellipse">
            <a:avLst/>
          </a:prstGeom>
          <a:solidFill>
            <a:srgbClr val="84DDFD"/>
          </a:solidFill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Login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24000" y="1908000"/>
            <a:ext cx="2258280" cy="2132640"/>
          </a:xfrm>
          <a:prstGeom prst="ellipse">
            <a:avLst/>
          </a:prstGeom>
          <a:solidFill>
            <a:srgbClr val="FEBB64"/>
          </a:solidFill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Επιλέγουμε Τουριστικό Προοριμό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1871640" y="2952000"/>
            <a:ext cx="2772360" cy="2348640"/>
          </a:xfrm>
          <a:prstGeom prst="ellipse">
            <a:avLst/>
          </a:prstGeom>
          <a:solidFill>
            <a:srgbClr val="2E6FFD"/>
          </a:solidFill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“Παίζουμε” Quest's</a:t>
            </a:r>
            <a:endParaRPr/>
          </a:p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&amp; μαζεύουμε</a:t>
            </a:r>
            <a:endParaRPr/>
          </a:p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Tourist Coins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3564000" y="1440000"/>
            <a:ext cx="2448000" cy="2232000"/>
          </a:xfrm>
          <a:prstGeom prst="ellipse">
            <a:avLst/>
          </a:prstGeom>
          <a:solidFill>
            <a:srgbClr val="A3D979"/>
          </a:solidFill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“Ξοδεύουμε” τα </a:t>
            </a:r>
            <a:endParaRPr/>
          </a:p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Tourist Coins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3223440" y="4904640"/>
            <a:ext cx="1816560" cy="1719360"/>
          </a:xfrm>
          <a:prstGeom prst="ellipse">
            <a:avLst/>
          </a:prstGeom>
          <a:solidFill>
            <a:srgbClr val="604A7B"/>
          </a:solidFill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Αξιολό-γηση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5616000" y="1124640"/>
            <a:ext cx="2340000" cy="2043360"/>
          </a:xfrm>
          <a:prstGeom prst="ellipse">
            <a:avLst/>
          </a:prstGeom>
          <a:solidFill>
            <a:srgbClr val="FF2712"/>
          </a:solidFill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Αποκτάμε πραγματικά προϊόντα ή υπηρεσίες</a:t>
            </a:r>
            <a:endParaRPr/>
          </a:p>
        </p:txBody>
      </p:sp>
      <p:sp>
        <p:nvSpPr>
          <p:cNvPr id="127" name="CustomShape 7"/>
          <p:cNvSpPr/>
          <p:nvPr/>
        </p:nvSpPr>
        <p:spPr>
          <a:xfrm>
            <a:off x="7380000" y="2483640"/>
            <a:ext cx="1636200" cy="1476360"/>
          </a:xfrm>
          <a:prstGeom prst="ellipse">
            <a:avLst/>
          </a:prstGeom>
          <a:solidFill>
            <a:srgbClr val="604A7B"/>
          </a:solidFill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Arial"/>
                <a:ea typeface="ヒラギノ角ゴ ProN W3"/>
              </a:rPr>
              <a:t>Αξιολό-γηση</a:t>
            </a:r>
            <a:endParaRPr/>
          </a:p>
        </p:txBody>
      </p:sp>
      <p:pic>
        <p:nvPicPr>
          <p:cNvPr id="128" name="127 - Εικόνα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040" y="108000"/>
            <a:ext cx="2901960" cy="63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Προβολή στην οθόνη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3</vt:i4>
      </vt:variant>
      <vt:variant>
        <vt:lpstr>Τίτλοι διαφανειών</vt:lpstr>
      </vt:variant>
      <vt:variant>
        <vt:i4>3</vt:i4>
      </vt:variant>
    </vt:vector>
  </HeadingPairs>
  <TitlesOfParts>
    <vt:vector size="6" baseType="lpstr">
      <vt:lpstr>Office Theme</vt:lpstr>
      <vt:lpstr>Office Theme</vt:lpstr>
      <vt:lpstr>Office Theme</vt:lpstr>
      <vt:lpstr>Διαφάνεια 1</vt:lpstr>
      <vt:lpstr>Διαφάνεια 2</vt:lpstr>
      <vt:lpstr>Διαφάνεια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cp:lastModifiedBy>vasos</cp:lastModifiedBy>
  <cp:revision>1</cp:revision>
  <dcterms:modified xsi:type="dcterms:W3CDTF">2015-10-18T15:01:55Z</dcterms:modified>
</cp:coreProperties>
</file>