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7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 Sightseeing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Hackathlon</a:t>
            </a:r>
            <a:r>
              <a:rPr lang="en-US" dirty="0" smtClean="0"/>
              <a:t> Transportation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7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Sightseeing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74800"/>
            <a:ext cx="7277100" cy="4673599"/>
          </a:xfrm>
        </p:spPr>
        <p:txBody>
          <a:bodyPr/>
          <a:lstStyle/>
          <a:p>
            <a:r>
              <a:rPr lang="el-GR" dirty="0" smtClean="0"/>
              <a:t>Αναζήτηση κοντινότερων στάσεων λεωφορείων</a:t>
            </a:r>
          </a:p>
          <a:p>
            <a:endParaRPr lang="el-GR" dirty="0" smtClean="0"/>
          </a:p>
          <a:p>
            <a:endParaRPr lang="el-GR" dirty="0"/>
          </a:p>
          <a:p>
            <a:endParaRPr lang="el-GR" dirty="0"/>
          </a:p>
          <a:p>
            <a:r>
              <a:rPr lang="el-GR" dirty="0" smtClean="0"/>
              <a:t>Προβολή πληροφοριών αναφορικά με Σημεία Ενδιαφέροντος κοντά σε στάσεις </a:t>
            </a:r>
            <a:r>
              <a:rPr lang="el-GR" dirty="0" smtClean="0"/>
              <a:t>των </a:t>
            </a:r>
            <a:r>
              <a:rPr lang="el-GR" dirty="0" smtClean="0"/>
              <a:t>ΜΜΜ</a:t>
            </a:r>
          </a:p>
          <a:p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2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Sightseeing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74800"/>
            <a:ext cx="7277100" cy="4673599"/>
          </a:xfrm>
        </p:spPr>
        <p:txBody>
          <a:bodyPr/>
          <a:lstStyle/>
          <a:p>
            <a:r>
              <a:rPr lang="el-GR" smtClean="0"/>
              <a:t>Στάσεις </a:t>
            </a:r>
            <a:r>
              <a:rPr lang="el-GR" smtClean="0"/>
              <a:t>ΜΜΜ </a:t>
            </a:r>
            <a:r>
              <a:rPr lang="el-GR" dirty="0" smtClean="0"/>
              <a:t>από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l-GR" dirty="0" smtClean="0"/>
              <a:t>των </a:t>
            </a:r>
            <a:r>
              <a:rPr lang="en-US" dirty="0" smtClean="0"/>
              <a:t>GTFS</a:t>
            </a:r>
            <a:endParaRPr lang="el-GR" dirty="0" smtClean="0"/>
          </a:p>
          <a:p>
            <a:endParaRPr lang="el-GR" dirty="0" smtClean="0"/>
          </a:p>
          <a:p>
            <a:endParaRPr lang="el-GR" dirty="0"/>
          </a:p>
          <a:p>
            <a:endParaRPr lang="el-GR" dirty="0"/>
          </a:p>
          <a:p>
            <a:r>
              <a:rPr lang="el-GR" dirty="0" smtClean="0"/>
              <a:t>Προβολή </a:t>
            </a:r>
            <a:r>
              <a:rPr lang="en-US" dirty="0" smtClean="0"/>
              <a:t>POI </a:t>
            </a:r>
            <a:r>
              <a:rPr lang="el-GR" dirty="0" smtClean="0"/>
              <a:t>μέσω </a:t>
            </a:r>
            <a:r>
              <a:rPr lang="en-US" dirty="0" smtClean="0"/>
              <a:t>Google Places API</a:t>
            </a:r>
            <a:endParaRPr lang="el-GR" dirty="0" smtClean="0"/>
          </a:p>
          <a:p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4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Sightseeing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74800"/>
            <a:ext cx="7277100" cy="4673599"/>
          </a:xfrm>
        </p:spPr>
        <p:txBody>
          <a:bodyPr/>
          <a:lstStyle/>
          <a:p>
            <a:r>
              <a:rPr lang="el-GR" dirty="0" smtClean="0"/>
              <a:t>Φίλτρα για </a:t>
            </a:r>
            <a:r>
              <a:rPr lang="en-US" dirty="0" smtClean="0"/>
              <a:t>POI </a:t>
            </a:r>
            <a:r>
              <a:rPr lang="el-GR" dirty="0" smtClean="0"/>
              <a:t>από τον χρήστη</a:t>
            </a:r>
          </a:p>
          <a:p>
            <a:endParaRPr lang="el-GR" dirty="0" smtClean="0"/>
          </a:p>
          <a:p>
            <a:endParaRPr lang="el-GR" dirty="0"/>
          </a:p>
          <a:p>
            <a:endParaRPr lang="el-GR" dirty="0"/>
          </a:p>
          <a:p>
            <a:r>
              <a:rPr lang="en-US" dirty="0" smtClean="0"/>
              <a:t>Augmented Reality</a:t>
            </a:r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r>
              <a:rPr lang="el-GR" dirty="0" smtClean="0"/>
              <a:t>Εξαγωγή πληροφοριών από χρήστες</a:t>
            </a:r>
          </a:p>
          <a:p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2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Sightseeing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74800"/>
            <a:ext cx="7277100" cy="4673599"/>
          </a:xfrm>
        </p:spPr>
        <p:txBody>
          <a:bodyPr/>
          <a:lstStyle/>
          <a:p>
            <a:endParaRPr lang="el-GR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08" y="1600868"/>
            <a:ext cx="2815173" cy="5004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74" y="1600868"/>
            <a:ext cx="2815173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Sightseeing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74800"/>
            <a:ext cx="7277100" cy="4673599"/>
          </a:xfrm>
        </p:spPr>
        <p:txBody>
          <a:bodyPr/>
          <a:lstStyle/>
          <a:p>
            <a:endParaRPr lang="el-GR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08" y="1600868"/>
            <a:ext cx="2815173" cy="5004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74" y="1600868"/>
            <a:ext cx="2815173" cy="5004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08" y="1600868"/>
            <a:ext cx="2815173" cy="5004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74" y="1600868"/>
            <a:ext cx="2815173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Sightseeing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74800"/>
            <a:ext cx="7277100" cy="4673599"/>
          </a:xfrm>
        </p:spPr>
        <p:txBody>
          <a:bodyPr/>
          <a:lstStyle/>
          <a:p>
            <a:endParaRPr lang="el-GR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62653" y="2328999"/>
            <a:ext cx="609600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dirty="0"/>
              <a:t>Καρλής Νίκος</a:t>
            </a:r>
          </a:p>
          <a:p>
            <a:r>
              <a:rPr lang="el-GR" dirty="0" err="1"/>
              <a:t>Χατήρας</a:t>
            </a:r>
            <a:r>
              <a:rPr lang="el-GR" dirty="0"/>
              <a:t> Μάριος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2653" y="5263236"/>
            <a:ext cx="609600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dirty="0" smtClean="0"/>
              <a:t>Ευχαριστούμε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005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Sightseeing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00557" y="2983675"/>
            <a:ext cx="609600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DEMO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5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763</TotalTime>
  <Words>63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Bus Sightseeing</vt:lpstr>
      <vt:lpstr>Bus Sightseeing</vt:lpstr>
      <vt:lpstr>Bus Sightseeing</vt:lpstr>
      <vt:lpstr>Bus Sightseeing</vt:lpstr>
      <vt:lpstr>Bus Sightseeing</vt:lpstr>
      <vt:lpstr>Bus Sightseeing</vt:lpstr>
      <vt:lpstr>Bus Sightseeing</vt:lpstr>
      <vt:lpstr>Bus Sightseeing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My Transportation</dc:title>
  <dc:creator>Marios</dc:creator>
  <cp:lastModifiedBy>Marios Chatiras</cp:lastModifiedBy>
  <cp:revision>108</cp:revision>
  <dcterms:created xsi:type="dcterms:W3CDTF">2014-03-26T16:18:44Z</dcterms:created>
  <dcterms:modified xsi:type="dcterms:W3CDTF">2015-07-19T14:44:30Z</dcterms:modified>
</cp:coreProperties>
</file>