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6" r:id="rId2"/>
    <p:sldId id="309" r:id="rId3"/>
    <p:sldId id="310" r:id="rId4"/>
    <p:sldId id="312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1007">
          <p15:clr>
            <a:srgbClr val="A4A3A4"/>
          </p15:clr>
        </p15:guide>
        <p15:guide id="7" pos="3839" userDrawn="1">
          <p15:clr>
            <a:srgbClr val="A4A3A4"/>
          </p15:clr>
        </p15:guide>
        <p15:guide id="8" pos="39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190"/>
    <a:srgbClr val="4786BF"/>
    <a:srgbClr val="1FA5C7"/>
    <a:srgbClr val="007F9F"/>
    <a:srgbClr val="0099BF"/>
    <a:srgbClr val="4D7493"/>
    <a:srgbClr val="94B6D2"/>
    <a:srgbClr val="558BB8"/>
    <a:srgbClr val="75A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6" autoAdjust="0"/>
  </p:normalViewPr>
  <p:slideViewPr>
    <p:cSldViewPr showGuides="1">
      <p:cViewPr varScale="1">
        <p:scale>
          <a:sx n="111" d="100"/>
          <a:sy n="111" d="100"/>
        </p:scale>
        <p:origin x="558" y="114"/>
      </p:cViewPr>
      <p:guideLst>
        <p:guide orient="horz" pos="2160"/>
        <p:guide pos="1007"/>
        <p:guide pos="3839"/>
        <p:guide pos="39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7/19/2015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0BF9-81C4-4B15-89B3-17326DAB3EBD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Rectangle 6"/>
          <p:cNvSpPr/>
          <p:nvPr userDrawn="1"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1601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87E1-14CF-4211-9AA6-408BA105480C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16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448E-A8B2-4D6A-92D7-8CD7738C4709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2050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06B0-2BD1-4042-B42B-F3195981E228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8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BA9F-D5B2-4879-8182-1560E0D4F8B3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393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06C4-7155-4308-A8D5-B6351C81F50A}" type="datetime1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143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78B6-DCB7-4C92-B2EB-08FF087E092C}" type="datetime1">
              <a:rPr lang="en-US" smtClean="0"/>
              <a:t>7/19/2015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69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715C-1774-45C4-A7A5-6EDC8D0BCEE4}" type="datetime1">
              <a:rPr lang="en-US" smtClean="0"/>
              <a:t>7/19/2015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89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F748-5C77-4E91-9550-AAC88B8FB0A4}" type="datetime1">
              <a:rPr lang="en-US" smtClean="0"/>
              <a:t>7/19/2015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81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9D7C-9CBB-4DBE-9855-A6460DC39782}" type="datetime1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42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6857-DFEC-4AE5-AB2B-77C98A8671CE}" type="datetime1">
              <a:rPr lang="en-US" smtClean="0"/>
              <a:t>7/19/2015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2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C58C-233C-48B2-91E6-19BBAD13D960}" type="datetime1">
              <a:rPr lang="en-US" smtClean="0"/>
              <a:t>7/19/2015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BBB0-96F0-4077-A278-0F3FB5C104D3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Rectangle 6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344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together</a:t>
            </a:r>
            <a:endParaRPr lang="el-G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r>
              <a:rPr lang="el-GR" dirty="0" smtClean="0"/>
              <a:t>Πέτρος Πέτρου, Μάριος </a:t>
            </a:r>
            <a:r>
              <a:rPr lang="el-GR" dirty="0" err="1" smtClean="0"/>
              <a:t>Βόντας</a:t>
            </a:r>
            <a:endParaRPr lang="el-G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pPr/>
              <a:t>1</a:t>
            </a:fld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95" y="3509963"/>
            <a:ext cx="149563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Παρουσίαση προβλήματος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Η υιοθέτηση των ΜΜΜ </a:t>
            </a:r>
            <a:r>
              <a:rPr lang="el-GR" sz="3600" dirty="0" smtClean="0"/>
              <a:t>από ΑΜΕΑ </a:t>
            </a:r>
            <a:r>
              <a:rPr lang="el-GR" sz="3600" dirty="0"/>
              <a:t>είναι σχεδόν μηδενική</a:t>
            </a:r>
            <a:endParaRPr lang="el-GR" sz="3600" dirty="0" smtClean="0"/>
          </a:p>
          <a:p>
            <a:r>
              <a:rPr lang="el-GR" sz="3600" dirty="0" smtClean="0"/>
              <a:t>Ο λόγος είναι ότι τα ΜΜΜ και οι δρόμοι της Αθήνας δεν είναι φιλικά προς ΑΜΕΑ</a:t>
            </a:r>
          </a:p>
          <a:p>
            <a:r>
              <a:rPr lang="el-GR" sz="3600" dirty="0" smtClean="0"/>
              <a:t>Πως μπορούμε να βοηθήσουμε ΑΜΕΑ στην μετακίνησή τους στην πόλη;</a:t>
            </a:r>
            <a:endParaRPr lang="el-G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pPr/>
              <a:t>2</a:t>
            </a:fld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778" y="-160"/>
            <a:ext cx="149563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6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 together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sz="3600" dirty="0" smtClean="0"/>
              <a:t>Από μόνη της μια εφαρμογή δεν μπορεί να δώσει λύση στο πρόβλημα</a:t>
            </a:r>
          </a:p>
          <a:p>
            <a:pPr algn="just"/>
            <a:r>
              <a:rPr lang="el-GR" sz="3600" dirty="0" smtClean="0"/>
              <a:t>Η πρότασή μας απευθύνεται:</a:t>
            </a:r>
          </a:p>
          <a:p>
            <a:pPr lvl="1" algn="just"/>
            <a:r>
              <a:rPr lang="el-GR" sz="3200" dirty="0" smtClean="0"/>
              <a:t>σε ΑΜΕΑ που δεν έχουν εναλλακτικό τρόπο να μετακινηθούν στην πόλη</a:t>
            </a:r>
          </a:p>
          <a:p>
            <a:pPr lvl="1" algn="just"/>
            <a:r>
              <a:rPr lang="el-GR" sz="3200" dirty="0"/>
              <a:t>κ</a:t>
            </a:r>
            <a:r>
              <a:rPr lang="el-GR" sz="3200" dirty="0" smtClean="0"/>
              <a:t>αι σε εθελοντές που επιθυμούν να μοιραστούν την διαδρομή τους με παρέα και να προσφέρουν στο κοινωνικό σύνολο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t>3</a:t>
            </a:fld>
            <a:endParaRPr lang="el-G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778" y="-160"/>
            <a:ext cx="149563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Επιχειρηματική προσέγγιση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3200" dirty="0" err="1"/>
              <a:t>Ranking</a:t>
            </a:r>
            <a:r>
              <a:rPr lang="el-GR" sz="3200" dirty="0"/>
              <a:t> εθελοντών βάσει του βαθμού βοήθειας που προσφέρει (π.χ. χιλιόμετρα</a:t>
            </a:r>
            <a:r>
              <a:rPr lang="el-GR" sz="3200" dirty="0" smtClean="0"/>
              <a:t>)</a:t>
            </a:r>
            <a:endParaRPr lang="en-US" sz="3200" dirty="0" smtClean="0"/>
          </a:p>
          <a:p>
            <a:pPr lvl="0"/>
            <a:r>
              <a:rPr lang="el-GR" sz="3200" dirty="0" err="1" smtClean="0"/>
              <a:t>Rewarding</a:t>
            </a:r>
            <a:r>
              <a:rPr lang="el-GR" sz="3200" dirty="0" smtClean="0"/>
              <a:t> εθελοντών</a:t>
            </a:r>
            <a:r>
              <a:rPr lang="en-US" sz="3200" dirty="0" smtClean="0"/>
              <a:t>:</a:t>
            </a:r>
          </a:p>
          <a:p>
            <a:pPr lvl="1"/>
            <a:r>
              <a:rPr lang="el-GR" sz="2800" dirty="0" smtClean="0"/>
              <a:t>π.χ</a:t>
            </a:r>
            <a:r>
              <a:rPr lang="el-GR" sz="2800" dirty="0"/>
              <a:t>. δωρεάν μετακίνηση εθελοντή μαζί με </a:t>
            </a:r>
            <a:r>
              <a:rPr lang="el-GR" sz="2800" dirty="0" smtClean="0"/>
              <a:t>ΑΜΕΑ</a:t>
            </a:r>
            <a:endParaRPr lang="en-US" sz="2800" dirty="0" smtClean="0"/>
          </a:p>
          <a:p>
            <a:pPr lvl="1"/>
            <a:r>
              <a:rPr lang="en-US" sz="2800" dirty="0" smtClean="0"/>
              <a:t>top </a:t>
            </a:r>
            <a:r>
              <a:rPr lang="en-US" sz="2800" dirty="0"/>
              <a:t>ranking </a:t>
            </a:r>
            <a:r>
              <a:rPr lang="el-GR" sz="2800" dirty="0" smtClean="0"/>
              <a:t>εθελοντών</a:t>
            </a:r>
            <a:endParaRPr lang="en-US" sz="2800" dirty="0" smtClean="0"/>
          </a:p>
          <a:p>
            <a:r>
              <a:rPr lang="el-GR" sz="3200" dirty="0"/>
              <a:t>Εταιρείες με κοινωνική ευθύνη (π.χ. δωρεές</a:t>
            </a:r>
            <a:r>
              <a:rPr lang="el-GR" sz="3200" dirty="0" smtClean="0"/>
              <a:t>)</a:t>
            </a:r>
          </a:p>
          <a:p>
            <a:r>
              <a:rPr lang="el-GR" sz="3200" dirty="0" smtClean="0"/>
              <a:t>Στατιστικά στον ΟΑΣΑ ώστε να τροποποιήσει τα δρομολόγια του </a:t>
            </a:r>
            <a:r>
              <a:rPr lang="el-GR" sz="3200" smtClean="0"/>
              <a:t>προς όφελος των ΑΜΕΑ</a:t>
            </a:r>
            <a:endParaRPr lang="el-G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l-GR" smtClean="0"/>
              <a:t>4</a:t>
            </a:fld>
            <a:endParaRPr lang="el-G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778" y="-160"/>
            <a:ext cx="149563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151</Words>
  <Application>Microsoft Office PowerPoint</Application>
  <PresentationFormat>Custom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Euphemia</vt:lpstr>
      <vt:lpstr>Office Theme</vt:lpstr>
      <vt:lpstr>Let’s go together</vt:lpstr>
      <vt:lpstr>Παρουσίαση προβλήματος</vt:lpstr>
      <vt:lpstr>Let’s go together</vt:lpstr>
      <vt:lpstr>Επιχειρηματική προσέγγιση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Petros Petrou</dc:creator>
  <cp:lastModifiedBy>Marios Vodas</cp:lastModifiedBy>
  <cp:revision>380</cp:revision>
  <dcterms:created xsi:type="dcterms:W3CDTF">2014-04-17T22:14:21Z</dcterms:created>
  <dcterms:modified xsi:type="dcterms:W3CDTF">2015-07-19T17:02:43Z</dcterms:modified>
</cp:coreProperties>
</file>