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460D61F-9F28-40CE-A9E6-818AA6FE4B1E}">
  <a:tblStyle styleName="Table_0" styleId="{C460D61F-9F28-40CE-A9E6-818AA6FE4B1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Here are some of the best of 9 tips on how to utilize YouTube to its full potential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Explain about kickstarter, how are we going to use 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YouTube videos will just show us via camtasia , FRAPS ,etc. explain the different cool features of sentencezing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SzPct val="100000"/>
              <a:defRPr b="1" sz="4800"/>
            </a:lvl1pPr>
            <a:lvl2pPr indent="304800">
              <a:buSzPct val="100000"/>
              <a:defRPr b="1" sz="4800"/>
            </a:lvl2pPr>
            <a:lvl3pPr indent="304800">
              <a:buSzPct val="100000"/>
              <a:defRPr b="1" sz="4800"/>
            </a:lvl3pPr>
            <a:lvl4pPr indent="304800">
              <a:buSzPct val="100000"/>
              <a:defRPr b="1" sz="4800"/>
            </a:lvl4pPr>
            <a:lvl5pPr indent="304800">
              <a:buSzPct val="100000"/>
              <a:defRPr b="1" sz="4800"/>
            </a:lvl5pPr>
            <a:lvl6pPr indent="304800">
              <a:buSzPct val="100000"/>
              <a:defRPr b="1" sz="4800"/>
            </a:lvl6pPr>
            <a:lvl7pPr indent="304800">
              <a:buSzPct val="100000"/>
              <a:defRPr b="1" sz="4800"/>
            </a:lvl7pPr>
            <a:lvl8pPr indent="304800">
              <a:buSzPct val="100000"/>
              <a:defRPr b="1" sz="4800"/>
            </a:lvl8pPr>
            <a:lvl9pPr indent="304800">
              <a:buSzPct val="100000"/>
              <a:defRPr b="1"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0" name="Shape 6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14300" marL="0">
              <a:buSzPct val="100000"/>
              <a:buNone/>
              <a:defRPr sz="1800"/>
            </a:lvl1pPr>
          </a:lstStyle>
          <a:p/>
        </p:txBody>
      </p:sp>
      <p:sp>
        <p:nvSpPr>
          <p:cNvPr id="69" name="Shape 6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indent="-107950" marL="742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01600" marL="1600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indent="-101600" marL="20574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indent="-101600" marL="2514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indent="-101600" marL="29718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indent="-101600" marL="34290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indent="-101600" marL="3886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Cost_per_impression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user/thenewboston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kickstarter.com/projects/592377631/eat-your-serial-a-new-website-connecting-writers-a?ref=search" Type="http://schemas.openxmlformats.org/officeDocument/2006/relationships/hyperlink" TargetMode="External" Id="rId4"/><Relationship Target="https://www.kickstarter.com/projects/padraig-balch/chaos-hour-website-development-and-entertainment-p?ref=search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SentenceZing Funding Proposal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y="2393475" x="2753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{C460D61F-9F28-40CE-A9E6-818AA6FE4B1E}</a:tableStyleId>
              </a:tblPr>
              <a:tblGrid>
                <a:gridCol w="2879000"/>
                <a:gridCol w="2508750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FFF7A9"/>
                          </a:solidFill>
                        </a:rPr>
                        <a:t>Brian Highnam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FFF7A9"/>
                          </a:solidFill>
                        </a:rPr>
                        <a:t>Roberto Isidro</a:t>
                      </a:r>
                    </a:p>
                  </a:txBody>
                  <a:tcPr marR="91425" marB="91425" marT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FFF7A9"/>
                          </a:solidFill>
                        </a:rPr>
                        <a:t>Michael Watkinson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3" name="Shape 1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30425" x="1427575"/>
            <a:ext cy="3979675" cx="59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Google AdSense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Run and administered by Google,Inc.  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Uses Internet Search tech to serve advertisements based on website content.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Can generate revenue ( per-click or</a:t>
            </a:r>
            <a:r>
              <a:rPr lang="en">
                <a:hlinkClick r:id="rId3"/>
              </a:rPr>
              <a:t> </a:t>
            </a:r>
            <a:r>
              <a:rPr lang="en"/>
              <a:t>per-impression).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4770400" x="3289025"/>
            <a:ext cy="221100" cx="17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Roberto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Google AdSense (cont.)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Plan to get funding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Really simple signup process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Designate a space on website for ads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will designate your space.</a:t>
            </a:r>
          </a:p>
          <a:p>
            <a:pPr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Get paid.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4830450" x="3649275"/>
            <a:ext cy="221100" cx="17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Roberto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Google AdSense (cont.)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30650" x="457200"/>
            <a:ext cy="1858499" cx="85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y="1506083" x="572625"/>
            <a:ext cy="643799" cx="218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200" lang="en">
                <a:solidFill>
                  <a:schemeClr val="lt1"/>
                </a:solidFill>
              </a:rPr>
              <a:t>Process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4761475" x="3703050"/>
            <a:ext cy="221100" cx="17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Roberto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Google AdSense (cont.)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so...why Google AdSense?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Two million publishers can’t be wrong.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Access to more advertisers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Robust targeting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Reporting tools</a:t>
            </a:r>
          </a:p>
          <a:p>
            <a:r>
              <a:t/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4830450" x="3639275"/>
            <a:ext cy="221100" cx="17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Roberto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/>
        </p:nvSpPr>
        <p:spPr>
          <a:xfrm>
            <a:off y="1040700" x="2381625"/>
            <a:ext cy="870599" cx="478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8" name="Shape 168"/>
          <p:cNvSpPr txBox="1"/>
          <p:nvPr/>
        </p:nvSpPr>
        <p:spPr>
          <a:xfrm>
            <a:off y="820575" x="1991375"/>
            <a:ext cy="870599" cx="50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4800" lang="en">
                <a:solidFill>
                  <a:srgbClr val="F3F3F3"/>
                </a:solidFill>
              </a:rPr>
              <a:t>YouTube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11300" x="2381625"/>
            <a:ext cy="2108570" cx="4783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Found help on YouTube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Found 9 tips for marketing on YouTube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Partner with YouTube Celebrities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Have your videos link back to you Site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Upload new videos frequently</a:t>
            </a:r>
          </a:p>
          <a:p>
            <a:pPr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Have customer feedback videos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03074" x="6957025"/>
            <a:ext cy="2116399" cx="1538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Successful YouTubers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Successful YouTuber → thenewboston</a:t>
            </a:r>
          </a:p>
          <a:p>
            <a:pPr rtl="0" lvl="0" indent="-4318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rgbClr val="FFFFFF"/>
                </a:solidFill>
                <a:hlinkClick r:id="rId3"/>
              </a:rPr>
              <a:t>thenewboston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Founder = Bucky Roberts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Creates programming tutorials( e.g. Java )</a:t>
            </a:r>
          </a:p>
          <a:p>
            <a:pPr rtl="0"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Has 694,758 subscribers</a:t>
            </a:r>
          </a:p>
          <a:p>
            <a:pPr lvl="1" indent="-406400" marL="914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Just started by posting few videos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YouTube Approach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Utilize the 9 tips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Create channel and upload few videos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Post on our Facebook page created videos</a:t>
            </a:r>
          </a:p>
          <a:p>
            <a:pPr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Our hope → share our page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46003" x="1132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Kickstarter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Adsense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YouTube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Kickstarter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06175" x="2313975"/>
            <a:ext cy="666750" cx="6222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 marL="1828800">
              <a:buNone/>
            </a:pPr>
            <a:r>
              <a:rPr lang="en"/>
              <a:t>Kickstarter Overview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630300" cx="853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Unique way of funding </a:t>
            </a:r>
            <a:r>
              <a:rPr u="sng" sz="3000" lang="en"/>
              <a:t>creative</a:t>
            </a:r>
            <a:r>
              <a:rPr sz="3000" lang="en"/>
              <a:t> projects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Project end date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Establish time within which to collect funding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Kickstarter funding: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All-or-nothing funding model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Incremental donation amounts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Kickstarter Initial Setup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Written and Video Explanations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Description of project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Main goals and stretch goals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Explanation of work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Updates</a:t>
            </a:r>
          </a:p>
          <a:p>
            <a:pPr rtl="0" lvl="1" indent="-4191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3000" lang="en"/>
              <a:t>Funding Justification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Using Kickstarter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FFFFFF"/>
                </a:solidFill>
              </a:rPr>
              <a:t>Connecting to Kickstarter funders  </a:t>
            </a:r>
          </a:p>
          <a:p>
            <a:pPr rtl="0" lvl="1" indent="-3937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Youtube - post updates and interesting videos</a:t>
            </a:r>
          </a:p>
          <a:p>
            <a:pPr rtl="0" lvl="1" indent="-3937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Facebook - grow SZ page and keep updated</a:t>
            </a:r>
          </a:p>
          <a:p>
            <a:pPr rtl="0" lvl="1" indent="-3937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Twitter - force ourselves to use</a:t>
            </a:r>
          </a:p>
          <a:p>
            <a:pPr rtl="0" lvl="1" indent="-3937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Twitch - Way to advertise and show off site</a:t>
            </a:r>
          </a:p>
          <a:p>
            <a:pPr rtl="0" lvl="1" indent="-3937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Friends and family - Early adopters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Kickstarter (cont)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FFFFFF"/>
                </a:solidFill>
              </a:rPr>
              <a:t>Reward packages for funders</a:t>
            </a:r>
          </a:p>
          <a:p>
            <a:pPr rtl="0" lvl="1" indent="-393700" marL="13716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Ex: Free e-books of stories, SZ T-shirts, Badges for profile, or Skype sessions with developers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FFFFFF"/>
                </a:solidFill>
              </a:rPr>
              <a:t>Organized events </a:t>
            </a:r>
          </a:p>
          <a:p>
            <a:pPr rtl="0" lvl="1" indent="-393700" marL="13716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rgbClr val="FFFFFF"/>
                </a:solidFill>
              </a:rPr>
              <a:t>Ex: Story competitions with prizes for the highest voted stories.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Kickstarter Case Studies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FFFFFF"/>
                </a:solidFill>
              </a:rPr>
              <a:t>How to write description, rewards, and stretch goals. </a:t>
            </a:r>
          </a:p>
          <a:p>
            <a:pPr rtl="0" lvl="0" indent="-3429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FFFFFF"/>
                </a:solidFill>
              </a:rPr>
              <a:t>Promote why the project idea is so unique.   </a:t>
            </a:r>
          </a:p>
          <a:p>
            <a:pPr rtl="0" lvl="0" indent="-3429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FFFFFF"/>
                </a:solidFill>
              </a:rPr>
              <a:t>What skills/services are required and how funding would be spent</a:t>
            </a:r>
          </a:p>
          <a:p>
            <a:pPr rtl="0" lvl="0" indent="-3429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FFFFFF"/>
                </a:solidFill>
              </a:rPr>
              <a:t>Chaos Hour</a:t>
            </a:r>
          </a:p>
          <a:p>
            <a:pPr rtl="0" lvl="1" indent="-342900" marL="9144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 Very visually appealing</a:t>
            </a:r>
          </a:p>
          <a:p>
            <a:pPr rtl="0" lvl="1" indent="-342900" marL="9144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 Clearly sets its goals and rewards</a:t>
            </a:r>
          </a:p>
          <a:p>
            <a:pPr rtl="0" lvl="0" indent="-3429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FFFFFF"/>
                </a:solidFill>
              </a:rPr>
              <a:t>Eat Your Serial </a:t>
            </a:r>
          </a:p>
          <a:p>
            <a:pPr rtl="0" lvl="1" indent="-342900" marL="9144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Website showing readers short chapters of books.  </a:t>
            </a:r>
          </a:p>
          <a:p>
            <a:pPr rtl="0" lvl="1" indent="-342900" marL="9144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Good comparison for how to describe and promote Sentencezing </a:t>
            </a:r>
          </a:p>
          <a:p>
            <a:r>
              <a:t/>
            </a:r>
          </a:p>
          <a:p>
            <a:pPr rtl="0" lvl="0" indent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">
                <a:hlinkClick r:id="rId3"/>
              </a:rPr>
              <a:t>https://www.kickstarter.com/projects/padraig-balch/chaos-hour-website-development-and-entertainment-p?ref=search</a:t>
            </a:r>
          </a:p>
          <a:p>
            <a:pPr lvl="0" indent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">
                <a:hlinkClick r:id="rId4"/>
              </a:rPr>
              <a:t>https://www.kickstarter.com/projects/592377631/eat-your-serial-a-new-website-connecting-writers-a?ref=search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7" name="Shape 1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76300" x="2421050"/>
            <a:ext cy="2009174" cx="566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y="4691425" x="6891475"/>
            <a:ext cy="221100" cx="17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Roberto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