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 = 0;…"/>
          <p:cNvSpPr txBox="1"/>
          <p:nvPr>
            <p:ph type="subTitle" sz="half" idx="1"/>
          </p:nvPr>
        </p:nvSpPr>
        <p:spPr>
          <a:xfrm>
            <a:off x="1830610" y="4128889"/>
            <a:ext cx="9343580" cy="2943622"/>
          </a:xfrm>
          <a:prstGeom prst="rect">
            <a:avLst/>
          </a:prstGeom>
        </p:spPr>
        <p:txBody>
          <a:bodyPr/>
          <a:lstStyle/>
          <a:p>
            <a:pPr algn="l" defTabSz="537463"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 = 0;</a:t>
            </a:r>
          </a:p>
          <a:p>
            <a:pPr algn="l" defTabSz="537463"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while(i &lt; max_iter){</a:t>
            </a:r>
          </a:p>
          <a:p>
            <a:pPr algn="l" defTabSz="537463">
              <a:defRPr sz="3220"/>
            </a:pPr>
          </a:p>
          <a:p>
            <a:pPr algn="l" defTabSz="537463">
              <a:defRPr sz="5520"/>
            </a:pPr>
            <a:r>
              <a:t>		lecture on EM: Part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algn="l" defTabSz="537463">
              <a:defRPr sz="3220"/>
            </a:pPr>
          </a:p>
          <a:p>
            <a:pPr algn="l" defTabSz="537463"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9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6" name="Recompute worker confusion matrices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205" name="Recompute worker confusion matrices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</a:t>
              </a:r>
            </a:p>
          </p:txBody>
        </p:sp>
        <p:pic>
          <p:nvPicPr>
            <p:cNvPr id="204" name="Recompute worker confusion matrices Recompute worker confusion matrices" descr="Recompute worker confusion matrices Recompute worker confusion matric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1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17" name="Recompute worker confusion matrices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216" name="Recompute worker confusion matrices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</a:t>
              </a:r>
            </a:p>
          </p:txBody>
        </p:sp>
        <p:pic>
          <p:nvPicPr>
            <p:cNvPr id="215" name="Recompute worker confusion matrices Recompute worker confusion matrices" descr="Recompute worker confusion matrices Recompute worker confusion matric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1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2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3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4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5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28" name="Recompute worker confusion matrices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227" name="Recompute worker confusion matrices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</a:t>
              </a:r>
            </a:p>
          </p:txBody>
        </p:sp>
        <p:pic>
          <p:nvPicPr>
            <p:cNvPr id="226" name="Recompute worker confusion matrices Recompute worker confusion matrices" descr="Recompute worker confusion matrices Recompute worker confusion matric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3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4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5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6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9" name="Renormalize confusion matrices (based on true labels)"/>
          <p:cNvGrpSpPr/>
          <p:nvPr/>
        </p:nvGrpSpPr>
        <p:grpSpPr>
          <a:xfrm rot="20255370">
            <a:off x="211849" y="1831647"/>
            <a:ext cx="4089127" cy="2489201"/>
            <a:chOff x="0" y="0"/>
            <a:chExt cx="4089125" cy="2489200"/>
          </a:xfrm>
        </p:grpSpPr>
        <p:sp>
          <p:nvSpPr>
            <p:cNvPr id="238" name="Renormalize confusion matrices (based on true labels)"/>
            <p:cNvSpPr txBox="1"/>
            <p:nvPr/>
          </p:nvSpPr>
          <p:spPr>
            <a:xfrm>
              <a:off x="50799" y="50800"/>
              <a:ext cx="3987527" cy="2387600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Renormalize confusion matrices (based on true labels)</a:t>
              </a:r>
            </a:p>
          </p:txBody>
        </p:sp>
        <p:pic>
          <p:nvPicPr>
            <p:cNvPr id="237" name="Renormalize confusion matrices (based on true labels) Renormalize confusion matrices (based on true labels)" descr="Renormalize confusion matrices (based on true labels) Renormalize confusion matrices (based on true labels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248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3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4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5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6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7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0" name="Renormalize confusion matrices (based on true labels)"/>
          <p:cNvGrpSpPr/>
          <p:nvPr/>
        </p:nvGrpSpPr>
        <p:grpSpPr>
          <a:xfrm rot="20255370">
            <a:off x="211849" y="1831647"/>
            <a:ext cx="4089127" cy="2489201"/>
            <a:chOff x="0" y="0"/>
            <a:chExt cx="4089125" cy="2489200"/>
          </a:xfrm>
        </p:grpSpPr>
        <p:sp>
          <p:nvSpPr>
            <p:cNvPr id="249" name="Renormalize confusion matrices (based on true labels)"/>
            <p:cNvSpPr txBox="1"/>
            <p:nvPr/>
          </p:nvSpPr>
          <p:spPr>
            <a:xfrm>
              <a:off x="50799" y="50800"/>
              <a:ext cx="3987527" cy="2387600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Renormalize confusion matrices (based on true labels)</a:t>
              </a:r>
            </a:p>
          </p:txBody>
        </p:sp>
        <p:pic>
          <p:nvPicPr>
            <p:cNvPr id="248" name="Renormalize confusion matrices (based on true labels) Renormalize confusion matrices (based on true labels)" descr="Renormalize confusion matrices (based on true labels) Renormalize confusion matrices (based on true labels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248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5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6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7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8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1" name="Recompute labels using weighted majority vot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260" name="Recompute labels using weighted majority vot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labels using weighted majority vote</a:t>
              </a:r>
            </a:p>
          </p:txBody>
        </p:sp>
        <p:pic>
          <p:nvPicPr>
            <p:cNvPr id="259" name="Recompute labels using weighted majority vote Recompute labels using weighted majority vote" descr="Recompute labels using weighted majority vote Recompute labels using weighted majority vot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5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6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7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9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2.71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72" name="Recompute labels using weighted majority vot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271" name="Recompute labels using weighted majority vot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labels using weighted majority vote</a:t>
              </a:r>
            </a:p>
          </p:txBody>
        </p:sp>
        <p:pic>
          <p:nvPicPr>
            <p:cNvPr id="270" name="Recompute labels using weighted majority vote Recompute labels using weighted majority vote" descr="Recompute labels using weighted majority vote Recompute labels using weighted majority vot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6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7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8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9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0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83" name="Renormalize label probabilities"/>
          <p:cNvGrpSpPr/>
          <p:nvPr/>
        </p:nvGrpSpPr>
        <p:grpSpPr>
          <a:xfrm rot="20255370">
            <a:off x="211849" y="2377747"/>
            <a:ext cx="4089127" cy="1397001"/>
            <a:chOff x="0" y="0"/>
            <a:chExt cx="4089125" cy="1397000"/>
          </a:xfrm>
        </p:grpSpPr>
        <p:sp>
          <p:nvSpPr>
            <p:cNvPr id="282" name="Renormalize label probabilities"/>
            <p:cNvSpPr txBox="1"/>
            <p:nvPr/>
          </p:nvSpPr>
          <p:spPr>
            <a:xfrm>
              <a:off x="50800" y="50799"/>
              <a:ext cx="3987526" cy="12954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Renormalize label probabilities</a:t>
              </a:r>
            </a:p>
          </p:txBody>
        </p:sp>
        <p:pic>
          <p:nvPicPr>
            <p:cNvPr id="281" name="Renormalize label probabilities Renormalize label probabilities" descr="Renormalize label probabilities Renormalize label probabiliti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397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7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8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9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0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1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94" name="Iterate until no more boxes on the questionnair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293" name="Iterate until no more boxes on the questionnair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Iterate until no more boxes on the questionnaire</a:t>
              </a:r>
            </a:p>
          </p:txBody>
        </p:sp>
        <p:pic>
          <p:nvPicPr>
            <p:cNvPr id="292" name="Iterate until no more boxes on the questionnaire Iterate until no more boxes on the questionnaire" descr="Iterate until no more boxes on the questionnaire Iterate until no more boxes on the questionnair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2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05" name="Iterate until…$&amp;@!#!…"/>
          <p:cNvGrpSpPr/>
          <p:nvPr/>
        </p:nvGrpSpPr>
        <p:grpSpPr>
          <a:xfrm rot="20255370">
            <a:off x="211849" y="1831647"/>
            <a:ext cx="4089127" cy="2489201"/>
            <a:chOff x="0" y="0"/>
            <a:chExt cx="4089125" cy="2489200"/>
          </a:xfrm>
        </p:grpSpPr>
        <p:sp>
          <p:nvSpPr>
            <p:cNvPr id="304" name="Iterate until…$&amp;@!#!…"/>
            <p:cNvSpPr txBox="1"/>
            <p:nvPr/>
          </p:nvSpPr>
          <p:spPr>
            <a:xfrm>
              <a:off x="50799" y="50800"/>
              <a:ext cx="3987527" cy="2387600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Iterate until…$&amp;@!#!</a:t>
              </a:r>
            </a:p>
            <a:p>
              <a:pPr/>
              <a:r>
                <a:t>Whatever, just turn it in…</a:t>
              </a:r>
            </a:p>
          </p:txBody>
        </p:sp>
        <p:pic>
          <p:nvPicPr>
            <p:cNvPr id="303" name="Iterate until…$&amp;@!#!… Iterate until…$&amp;@!#!Whatever, just turn it in…" descr="Iterate until…$&amp;@!#!… Iterate until…$&amp;@!#!Whatever, just turn it 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248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"/>
          <p:cNvGraphicFramePr/>
          <p:nvPr/>
        </p:nvGraphicFramePr>
        <p:xfrm>
          <a:off x="1270000" y="1270000"/>
          <a:ext cx="1069469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74023"/>
                <a:gridCol w="1744133"/>
                <a:gridCol w="1744133"/>
                <a:gridCol w="1744133"/>
                <a:gridCol w="1744133"/>
                <a:gridCol w="1744133"/>
              </a:tblGrid>
              <a:tr h="1202266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worker1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worker2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worker3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worker4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worker5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sunnyfun.com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sex-mission.com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google.com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youporn.com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yahoo.com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6" name="Recompute worker confusion matrices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315" name="Recompute worker confusion matrices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</a:t>
              </a:r>
            </a:p>
          </p:txBody>
        </p:sp>
        <p:pic>
          <p:nvPicPr>
            <p:cNvPr id="314" name="Recompute worker confusion matrices Recompute worker confusion matrices" descr="Recompute worker confusion matrices Recompute worker confusion matric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0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1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3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4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27" name="Recompute worker confusion matrices…as though your labels are 100% correct"/>
          <p:cNvGrpSpPr/>
          <p:nvPr/>
        </p:nvGrpSpPr>
        <p:grpSpPr>
          <a:xfrm rot="20255370">
            <a:off x="211849" y="1285547"/>
            <a:ext cx="4089127" cy="3581401"/>
            <a:chOff x="0" y="0"/>
            <a:chExt cx="4089125" cy="3581400"/>
          </a:xfrm>
        </p:grpSpPr>
        <p:sp>
          <p:nvSpPr>
            <p:cNvPr id="326" name="Recompute worker confusion matrices…as though your labels are 100% correct"/>
            <p:cNvSpPr txBox="1"/>
            <p:nvPr/>
          </p:nvSpPr>
          <p:spPr>
            <a:xfrm>
              <a:off x="50800" y="50799"/>
              <a:ext cx="3987526" cy="34798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matrices…as though your labels are 100% correct</a:t>
              </a:r>
            </a:p>
          </p:txBody>
        </p:sp>
        <p:pic>
          <p:nvPicPr>
            <p:cNvPr id="325" name="Recompute worker confusion matrices…as though your labels are 100% correct Recompute worker confusion matrices…as though your labels are 100% correct" descr="Recompute worker confusion matrices…as though your labels are 100% correct Recompute worker confusion matrices…as though your labels are 100% correct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3581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2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4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38" name="Recompute worker confusion matrices…as though your labels are 100% correct"/>
          <p:cNvGrpSpPr/>
          <p:nvPr/>
        </p:nvGrpSpPr>
        <p:grpSpPr>
          <a:xfrm rot="20255370">
            <a:off x="211849" y="1285547"/>
            <a:ext cx="4089127" cy="3581401"/>
            <a:chOff x="0" y="0"/>
            <a:chExt cx="4089125" cy="3581400"/>
          </a:xfrm>
        </p:grpSpPr>
        <p:sp>
          <p:nvSpPr>
            <p:cNvPr id="337" name="Recompute worker confusion matrices…as though your labels are 100% correct"/>
            <p:cNvSpPr txBox="1"/>
            <p:nvPr/>
          </p:nvSpPr>
          <p:spPr>
            <a:xfrm>
              <a:off x="50800" y="50799"/>
              <a:ext cx="3987526" cy="34798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matrices…as though your labels are 100% correct</a:t>
              </a:r>
            </a:p>
          </p:txBody>
        </p:sp>
        <p:pic>
          <p:nvPicPr>
            <p:cNvPr id="336" name="Recompute worker confusion matrices…as though your labels are 100% correct Recompute worker confusion matrices…as though your labels are 100% correct" descr="Recompute worker confusion matrices…as though your labels are 100% correct Recompute worker confusion matrices…as though your labels are 100% correct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3581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2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3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4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5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6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49" name="Recompute worker confusion matrices…as though your labels are 100% correct"/>
          <p:cNvGrpSpPr/>
          <p:nvPr/>
        </p:nvGrpSpPr>
        <p:grpSpPr>
          <a:xfrm rot="20255370">
            <a:off x="211849" y="1285547"/>
            <a:ext cx="4089127" cy="3581401"/>
            <a:chOff x="0" y="0"/>
            <a:chExt cx="4089125" cy="3581400"/>
          </a:xfrm>
        </p:grpSpPr>
        <p:sp>
          <p:nvSpPr>
            <p:cNvPr id="348" name="Recompute worker confusion matrices…as though your labels are 100% correct"/>
            <p:cNvSpPr txBox="1"/>
            <p:nvPr/>
          </p:nvSpPr>
          <p:spPr>
            <a:xfrm>
              <a:off x="50800" y="50799"/>
              <a:ext cx="3987526" cy="34798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matrices…as though your labels are 100% correct</a:t>
              </a:r>
            </a:p>
          </p:txBody>
        </p:sp>
        <p:pic>
          <p:nvPicPr>
            <p:cNvPr id="347" name="Recompute worker confusion matrices…as though your labels are 100% correct Recompute worker confusion matrices…as though your labels are 100% correct" descr="Recompute worker confusion matrices…as though your labels are 100% correct Recompute worker confusion matrices…as though your labels are 100% correct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3581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3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4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6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7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60" name="Recompute worker confusion matrices…as though your labels are 100% correct"/>
          <p:cNvGrpSpPr/>
          <p:nvPr/>
        </p:nvGrpSpPr>
        <p:grpSpPr>
          <a:xfrm rot="20255370">
            <a:off x="211849" y="1285547"/>
            <a:ext cx="4089127" cy="3581401"/>
            <a:chOff x="0" y="0"/>
            <a:chExt cx="4089125" cy="3581400"/>
          </a:xfrm>
        </p:grpSpPr>
        <p:sp>
          <p:nvSpPr>
            <p:cNvPr id="359" name="Recompute worker confusion matrices…as though your labels are 100% correct"/>
            <p:cNvSpPr txBox="1"/>
            <p:nvPr/>
          </p:nvSpPr>
          <p:spPr>
            <a:xfrm>
              <a:off x="50800" y="50799"/>
              <a:ext cx="3987526" cy="34798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matrices…as though your labels are 100% correct</a:t>
              </a:r>
            </a:p>
          </p:txBody>
        </p:sp>
        <p:pic>
          <p:nvPicPr>
            <p:cNvPr id="358" name="Recompute worker confusion matrices…as though your labels are 100% correct Recompute worker confusion matrices…as though your labels are 100% correct" descr="Recompute worker confusion matrices…as though your labels are 100% correct Recompute worker confusion matrices…as though your labels are 100% correct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3581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4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5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6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7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8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71" name="Recompute worker confusion matrices…as though your labels are 100% correct"/>
          <p:cNvGrpSpPr/>
          <p:nvPr/>
        </p:nvGrpSpPr>
        <p:grpSpPr>
          <a:xfrm rot="20255370">
            <a:off x="211849" y="1285547"/>
            <a:ext cx="4089127" cy="3581401"/>
            <a:chOff x="0" y="0"/>
            <a:chExt cx="4089125" cy="3581400"/>
          </a:xfrm>
        </p:grpSpPr>
        <p:sp>
          <p:nvSpPr>
            <p:cNvPr id="370" name="Recompute worker confusion matrices…as though your labels are 100% correct"/>
            <p:cNvSpPr txBox="1"/>
            <p:nvPr/>
          </p:nvSpPr>
          <p:spPr>
            <a:xfrm>
              <a:off x="50800" y="50799"/>
              <a:ext cx="3987526" cy="34798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matrices…as though your labels are 100% correct</a:t>
              </a:r>
            </a:p>
          </p:txBody>
        </p:sp>
        <p:pic>
          <p:nvPicPr>
            <p:cNvPr id="369" name="Recompute worker confusion matrices…as though your labels are 100% correct Recompute worker confusion matrices…as though your labels are 100% correct" descr="Recompute worker confusion matrices…as though your labels are 100% correct Recompute worker confusion matrices…as though your labels are 100% correct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3581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4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5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6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9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82" name="Renormalize confusion matrices (based on true labels)"/>
          <p:cNvGrpSpPr/>
          <p:nvPr/>
        </p:nvGrpSpPr>
        <p:grpSpPr>
          <a:xfrm rot="20255370">
            <a:off x="211849" y="1831647"/>
            <a:ext cx="4089127" cy="2489201"/>
            <a:chOff x="0" y="0"/>
            <a:chExt cx="4089125" cy="2489200"/>
          </a:xfrm>
        </p:grpSpPr>
        <p:sp>
          <p:nvSpPr>
            <p:cNvPr id="381" name="Renormalize confusion matrices (based on true labels)"/>
            <p:cNvSpPr txBox="1"/>
            <p:nvPr/>
          </p:nvSpPr>
          <p:spPr>
            <a:xfrm>
              <a:off x="50799" y="50800"/>
              <a:ext cx="3987527" cy="2387600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Renormalize confusion matrices (based on true labels)</a:t>
              </a:r>
            </a:p>
          </p:txBody>
        </p:sp>
        <p:pic>
          <p:nvPicPr>
            <p:cNvPr id="380" name="Renormalize confusion matrices (based on true labels) Renormalize confusion matrices (based on true labels)" descr="Renormalize confusion matrices (based on true labels) Renormalize confusion matrices (based on true labels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248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6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7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8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9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93" name="Renormalize confusion matrices (based on true labels)"/>
          <p:cNvGrpSpPr/>
          <p:nvPr/>
        </p:nvGrpSpPr>
        <p:grpSpPr>
          <a:xfrm rot="20255370">
            <a:off x="211849" y="1831647"/>
            <a:ext cx="4089127" cy="2489201"/>
            <a:chOff x="0" y="0"/>
            <a:chExt cx="4089125" cy="2489200"/>
          </a:xfrm>
        </p:grpSpPr>
        <p:sp>
          <p:nvSpPr>
            <p:cNvPr id="392" name="Renormalize confusion matrices (based on true labels)"/>
            <p:cNvSpPr txBox="1"/>
            <p:nvPr/>
          </p:nvSpPr>
          <p:spPr>
            <a:xfrm>
              <a:off x="50799" y="50800"/>
              <a:ext cx="3987527" cy="2387600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Renormalize confusion matrices (based on true labels)</a:t>
              </a:r>
            </a:p>
          </p:txBody>
        </p:sp>
        <p:pic>
          <p:nvPicPr>
            <p:cNvPr id="391" name="Renormalize confusion matrices (based on true labels) Renormalize confusion matrices (based on true labels)" descr="Renormalize confusion matrices (based on true labels) Renormalize confusion matrices (based on true labels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248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9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0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1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04" name="Recompute labels using weighted majority vot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403" name="Recompute labels using weighted majority vot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labels using weighted majority vote</a:t>
              </a:r>
            </a:p>
          </p:txBody>
        </p:sp>
        <p:pic>
          <p:nvPicPr>
            <p:cNvPr id="402" name="Recompute labels using weighted majority vote Recompute labels using weighted majority vote" descr="Recompute labels using weighted majority vote Recompute labels using weighted majority vot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0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2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5" name="Recompute labels using weighted majority vot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414" name="Recompute labels using weighted majority vot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labels using weighted majority vote</a:t>
              </a:r>
            </a:p>
          </p:txBody>
        </p:sp>
        <p:pic>
          <p:nvPicPr>
            <p:cNvPr id="413" name="Recompute labels using weighted majority vote Recompute labels using weighted majority vote" descr="Recompute labels using weighted majority vote Recompute labels using weighted majority vot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0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1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2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3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26" name="Recompute labels using weighted majority vot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425" name="Recompute labels using weighted majority vot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labels using weighted majority vote</a:t>
              </a:r>
            </a:p>
          </p:txBody>
        </p:sp>
        <p:pic>
          <p:nvPicPr>
            <p:cNvPr id="424" name="Recompute labels using weighted majority vote Recompute labels using weighted majority vote" descr="Recompute labels using weighted majority vote Recompute labels using weighted majority vot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0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1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2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3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4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37" name="Recompute worker confusion matrices…as though your labels are 100% correct"/>
          <p:cNvGrpSpPr/>
          <p:nvPr/>
        </p:nvGrpSpPr>
        <p:grpSpPr>
          <a:xfrm rot="20255370">
            <a:off x="211849" y="1285547"/>
            <a:ext cx="4089127" cy="3581401"/>
            <a:chOff x="0" y="0"/>
            <a:chExt cx="4089125" cy="3581400"/>
          </a:xfrm>
        </p:grpSpPr>
        <p:sp>
          <p:nvSpPr>
            <p:cNvPr id="436" name="Recompute worker confusion matrices…as though your labels are 100% correct"/>
            <p:cNvSpPr txBox="1"/>
            <p:nvPr/>
          </p:nvSpPr>
          <p:spPr>
            <a:xfrm>
              <a:off x="50800" y="50799"/>
              <a:ext cx="3987526" cy="34798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matrices…as though your labels are 100% correct</a:t>
              </a:r>
            </a:p>
          </p:txBody>
        </p:sp>
        <p:pic>
          <p:nvPicPr>
            <p:cNvPr id="435" name="Recompute worker confusion matrices…as though your labels are 100% correct Recompute worker confusion matrices…as though your labels are 100% correct" descr="Recompute worker confusion matrices…as though your labels are 100% correct Recompute worker confusion matrices…as though your labels are 100% correct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3581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1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2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3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4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8" name="Iterate forever…because now all is well and good in the world."/>
          <p:cNvGrpSpPr/>
          <p:nvPr/>
        </p:nvGrpSpPr>
        <p:grpSpPr>
          <a:xfrm rot="20255370">
            <a:off x="211849" y="1831647"/>
            <a:ext cx="4089127" cy="2489201"/>
            <a:chOff x="0" y="0"/>
            <a:chExt cx="4089125" cy="2489200"/>
          </a:xfrm>
        </p:grpSpPr>
        <p:sp>
          <p:nvSpPr>
            <p:cNvPr id="447" name="Iterate forever…because now all is well and good in the world."/>
            <p:cNvSpPr txBox="1"/>
            <p:nvPr/>
          </p:nvSpPr>
          <p:spPr>
            <a:xfrm>
              <a:off x="50799" y="50800"/>
              <a:ext cx="3987527" cy="2387600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Iterate forever…because now all is well and good in the world.</a:t>
              </a:r>
            </a:p>
          </p:txBody>
        </p:sp>
        <p:pic>
          <p:nvPicPr>
            <p:cNvPr id="446" name="Iterate forever…because now all is well and good in the world. Iterate forever…because now all is well and good in the world." descr="Iterate forever…because now all is well and good in the world. Iterate forever…because now all is well and good in the world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248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0" name="Initialize confusion matrices to uniform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139" name="Initialize confusion matrices to uniform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Initialize confusion matrices to uniform</a:t>
              </a:r>
            </a:p>
          </p:txBody>
        </p:sp>
        <p:pic>
          <p:nvPicPr>
            <p:cNvPr id="138" name="Initialize confusion matrices to uniform Initialize confusion matrices to uniform" descr="Initialize confusion matrices to uniform Initialize confusion matrices to uniform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7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1" name="Compute labels using majority vot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150" name="Compute labels using majority vot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Compute labels using majority vote</a:t>
              </a:r>
            </a:p>
          </p:txBody>
        </p:sp>
        <p:pic>
          <p:nvPicPr>
            <p:cNvPr id="149" name="Compute labels using majority vote Compute labels using majority vote" descr="Compute labels using majority vote Compute labels using majority vot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5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62" name="Compute labels using majority vote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161" name="Compute labels using majority vote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Compute labels using majority vote</a:t>
              </a:r>
            </a:p>
          </p:txBody>
        </p:sp>
        <p:pic>
          <p:nvPicPr>
            <p:cNvPr id="160" name="Compute labels using majority vote Compute labels using majority vote" descr="Compute labels using majority vote Compute labels using majority vot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7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8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9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0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73" name="Normalize label probabilities"/>
          <p:cNvGrpSpPr/>
          <p:nvPr/>
        </p:nvGrpSpPr>
        <p:grpSpPr>
          <a:xfrm rot="20255370">
            <a:off x="211849" y="2377747"/>
            <a:ext cx="4089127" cy="1397001"/>
            <a:chOff x="0" y="0"/>
            <a:chExt cx="4089125" cy="1397000"/>
          </a:xfrm>
        </p:grpSpPr>
        <p:sp>
          <p:nvSpPr>
            <p:cNvPr id="172" name="Normalize label probabilities"/>
            <p:cNvSpPr txBox="1"/>
            <p:nvPr/>
          </p:nvSpPr>
          <p:spPr>
            <a:xfrm>
              <a:off x="50800" y="50799"/>
              <a:ext cx="3987526" cy="12954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Normalize label probabilities</a:t>
              </a:r>
            </a:p>
          </p:txBody>
        </p:sp>
        <p:pic>
          <p:nvPicPr>
            <p:cNvPr id="171" name="Normalize label probabilities Normalize label probabilities" descr="Normalize label probabilities Normalize label probabiliti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397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9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0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1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4" name="Recompute worker confusion matrices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183" name="Recompute worker confusion matrices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</a:t>
              </a:r>
            </a:p>
          </p:txBody>
        </p:sp>
        <p:pic>
          <p:nvPicPr>
            <p:cNvPr id="182" name="Recompute worker confusion matrices Recompute worker confusion matrices" descr="Recompute worker confusion matrices Recompute worker confusion matric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Table"/>
          <p:cNvGraphicFramePr/>
          <p:nvPr/>
        </p:nvGraphicFramePr>
        <p:xfrm>
          <a:off x="1726778" y="60176"/>
          <a:ext cx="5797898" cy="3967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70174"/>
                <a:gridCol w="945544"/>
                <a:gridCol w="945544"/>
                <a:gridCol w="945544"/>
                <a:gridCol w="945544"/>
                <a:gridCol w="945544"/>
              </a:tblGrid>
              <a:tr h="661276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
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61276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9293684" y="79226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worker1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9312734" y="2063055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9293684" y="4027834"/>
          <a:ext cx="2367696" cy="17962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9274634" y="5973564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1" name="Table"/>
          <p:cNvGraphicFramePr/>
          <p:nvPr/>
        </p:nvGraphicFramePr>
        <p:xfrm>
          <a:off x="9274634" y="7957393"/>
          <a:ext cx="2367696" cy="17962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885"/>
                <a:gridCol w="738404"/>
                <a:gridCol w="738404"/>
              </a:tblGrid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worker5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T w="3810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  <a:tr h="598735"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A6AAA9"/>
                      </a:solidFill>
                      <a:miter lim="400000"/>
                    </a:lnL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solidFill>
                            <a:srgbClr val="A6AAA9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A6AAA9"/>
                      </a:solidFill>
                      <a:miter lim="400000"/>
                    </a:lnR>
                    <a:lnB w="381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2837881" y="4158307"/>
          <a:ext cx="4724895" cy="5464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3485"/>
                <a:gridCol w="1461654"/>
                <a:gridCol w="1461654"/>
              </a:tblGrid>
              <a:tr h="90445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porn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sunnyfun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sex-mission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google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youporn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904453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yahoo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1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5" name="Recompute worker confusion matrices"/>
          <p:cNvGrpSpPr/>
          <p:nvPr/>
        </p:nvGrpSpPr>
        <p:grpSpPr>
          <a:xfrm rot="20255370">
            <a:off x="211849" y="2104697"/>
            <a:ext cx="4089127" cy="1943101"/>
            <a:chOff x="0" y="0"/>
            <a:chExt cx="4089125" cy="1943100"/>
          </a:xfrm>
        </p:grpSpPr>
        <p:sp>
          <p:nvSpPr>
            <p:cNvPr id="194" name="Recompute worker confusion matrices"/>
            <p:cNvSpPr txBox="1"/>
            <p:nvPr/>
          </p:nvSpPr>
          <p:spPr>
            <a:xfrm>
              <a:off x="50800" y="50800"/>
              <a:ext cx="3987526" cy="1841501"/>
            </a:xfrm>
            <a:prstGeom prst="rect">
              <a:avLst/>
            </a:prstGeom>
            <a:solidFill>
              <a:srgbClr val="FFFFFF">
                <a:alpha val="64999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Recompute worker confusion matrices</a:t>
              </a:r>
            </a:p>
          </p:txBody>
        </p:sp>
        <p:pic>
          <p:nvPicPr>
            <p:cNvPr id="193" name="Recompute worker confusion matrices Recompute worker confusion matrices" descr="Recompute worker confusion matrices Recompute worker confusion matrices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89126" cy="1943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