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C64A9-BB05-C6EB-0801-1B7816582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06D5AF-D759-1687-C0D0-E9D809ED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61E87-E9E0-9FCD-E372-19648A50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0BBAE-85C4-AF9A-2E08-1804983C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A2454-8457-6817-9680-27F083DE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F3DB4-96B5-EA2F-7270-413632B9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3E65F2-A37B-98AD-98E8-DE1B42C8D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D75D6-225A-087C-D291-82B4029E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642FC-7D58-E1D5-C7FE-1D9D5A35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90EC7-73D5-78BE-C7C6-F4DCC3FC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48E127-E3B8-5F23-C895-68C10652D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B43001-B8D0-06B4-AD05-A6F7AF7EF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0A0D2-E153-58A3-E32F-13FAC19F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8AECF-BD91-8066-4B02-BCE9BD3F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FCBEA-3A05-E91B-37E9-9665BBF4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DA93C-91BD-3383-A15C-82D128C9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55432-E6F3-6374-40C4-2D6EE1CB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4F273-DF90-8839-1339-08643982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B6F59-06D1-70DE-66D3-43FA3C64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1C501-B0E4-48EA-31D9-7D1FA3D5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0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7CE8B-58A0-355F-EE6F-C78732E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21B48-D12B-5778-A0A4-F7B2C5ED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AA1AC-F66A-F021-7045-7244E000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1830F-4D5A-E029-EF9E-3A4359C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B38CB-4B48-7506-07E6-036D6A43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9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10D0C-6C0F-15DF-BEEC-A40918E7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7B4D7-3946-9362-4545-2B769B8BD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F4EED-567A-3515-EEB9-9AE09A2C4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10C16-2926-622C-DCE0-538F0E6C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B4134-412C-110C-2C85-F616042E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CFE3B-618B-8660-0D34-71E48C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9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7251-52BF-FBDE-5753-76085346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64AA2-38E7-D609-FA4F-F685B258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6C834-69E6-8C4A-449A-FA1D28897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3FEC6D-0AE4-B2E4-0CEE-3268151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4B07C6-A550-AECA-D8C4-C6AB341E3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31E9E2-45F0-F6C6-854C-0D4153B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4EAA5-C219-8430-2164-0AD43E4B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3C6546-B1B0-8791-4DBE-2B266FAD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4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7AAA-15BB-0441-D1C4-7B32189D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C9245D-EA82-62DD-5BA1-2DCE3524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01D7F2-413B-D090-32F1-2993707A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9F2903-0BE4-C625-5018-D3B1E562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8AF2B7-2BBB-8D2B-AF95-2C10C2B4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8C91CB-2056-C660-A645-3B25D208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5B8CA-CD28-7928-2B79-EAC3D7E6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8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ECDB1-8D4A-EA16-1E7D-18689B19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6D114-D96C-A07A-F128-6A6FB2BF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9A092-1589-A350-F434-96E1AEE79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34EB7-E2A3-BE64-34E3-6FA61FDC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5A422-C008-64AC-E587-2F0D16B0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2578C-9182-82A0-A967-8405CB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09998-B181-AFC9-63EE-DDB01DB3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258135-369D-E4AA-0C38-22A2FDB81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8224D-DBCF-54E0-53CE-80D6D0A5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18164-2554-2F36-A1A1-B4D69819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3981A-4467-BF77-1A0E-AE002D1B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4336B-474C-AED8-9A81-8C7D860E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5D8127-F934-3AE2-F254-6F1D453B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F2F15-B0C7-BEAB-647F-B34634D9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5F325-D56B-4BBE-73C3-B0553096D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3D0D-D38C-44D0-A137-E7F3DCDA8ADF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EEE1F-4908-D9FC-CA15-F4AC0979A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B1487-8DA7-D8D4-7F7C-94D9513D1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80DA-A18C-4811-B804-859FECE6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91E3195-344B-EA3A-A320-1E8383C8C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945A34-32EE-4B17-AD89-422DD9799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2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隋 学良</dc:creator>
  <cp:lastModifiedBy>隋 学良</cp:lastModifiedBy>
  <cp:revision>1</cp:revision>
  <dcterms:created xsi:type="dcterms:W3CDTF">2023-01-01T09:34:28Z</dcterms:created>
  <dcterms:modified xsi:type="dcterms:W3CDTF">2023-01-01T09:55:16Z</dcterms:modified>
</cp:coreProperties>
</file>