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Jukebox connecté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Schaeffer Quentin ts2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611" y="5253192"/>
            <a:ext cx="1113125" cy="15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php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38" y="2320359"/>
            <a:ext cx="7687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txt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343263"/>
            <a:ext cx="864990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1- L’installation des composants</a:t>
            </a:r>
          </a:p>
          <a:p>
            <a:endParaRPr lang="fr-FR" dirty="0" smtClean="0"/>
          </a:p>
          <a:p>
            <a:r>
              <a:rPr lang="fr-FR" dirty="0" smtClean="0"/>
              <a:t>2-Le boîtier</a:t>
            </a:r>
          </a:p>
          <a:p>
            <a:endParaRPr lang="fr-FR" dirty="0" smtClean="0"/>
          </a:p>
          <a:p>
            <a:r>
              <a:rPr lang="fr-FR" dirty="0" smtClean="0"/>
              <a:t>3-Le système de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0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1-installation des 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NFC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935778"/>
            <a:ext cx="3190355" cy="31903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42" y="2759824"/>
            <a:ext cx="3014427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1-installation 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son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9" y="3093720"/>
            <a:ext cx="3330690" cy="3330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71" y="3093720"/>
            <a:ext cx="3352895" cy="33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1-installation 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Bouton d’arrêt du Raspberry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2975956"/>
            <a:ext cx="3260889" cy="35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2-Le boîtier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70" y="698429"/>
            <a:ext cx="10058400" cy="581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0224" y="0"/>
            <a:ext cx="9905998" cy="1251471"/>
          </a:xfrm>
        </p:spPr>
        <p:txBody>
          <a:bodyPr/>
          <a:lstStyle/>
          <a:p>
            <a:pPr algn="ctr"/>
            <a:r>
              <a:rPr lang="fr-FR" dirty="0" smtClean="0"/>
              <a:t>3-Le système de vote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70" y="869728"/>
            <a:ext cx="6129505" cy="5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3-Le système de vote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73083" y="2911736"/>
            <a:ext cx="1612669" cy="779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</a:t>
            </a:r>
            <a:r>
              <a:rPr lang="fr-FR" dirty="0" smtClean="0"/>
              <a:t>tilisateur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28896" y="2911736"/>
            <a:ext cx="1612669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884709" y="2911736"/>
            <a:ext cx="1803862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31715" y="2911736"/>
            <a:ext cx="1878676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TXT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453535" y="2911736"/>
            <a:ext cx="1371600" cy="779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</a:t>
            </a:r>
            <a:endParaRPr lang="fr-FR" dirty="0"/>
          </a:p>
        </p:txBody>
      </p:sp>
      <p:cxnSp>
        <p:nvCxnSpPr>
          <p:cNvPr id="10" name="Connecteur droit avec flèche 9"/>
          <p:cNvCxnSpPr>
            <a:endCxn id="5" idx="1"/>
          </p:cNvCxnSpPr>
          <p:nvPr/>
        </p:nvCxnSpPr>
        <p:spPr>
          <a:xfrm>
            <a:off x="2385752" y="3301294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441565" y="3288580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688571" y="3284179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9010391" y="3301294"/>
            <a:ext cx="4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53</Words>
  <Application>Microsoft Office PowerPoint</Application>
  <PresentationFormat>Grand écran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Jukebox connecté</vt:lpstr>
      <vt:lpstr>sommaire</vt:lpstr>
      <vt:lpstr>1-installation des composants</vt:lpstr>
      <vt:lpstr>1-installation des composants</vt:lpstr>
      <vt:lpstr>1-installation des composants</vt:lpstr>
      <vt:lpstr>2-Le boîtier</vt:lpstr>
      <vt:lpstr>Présentation PowerPoint</vt:lpstr>
      <vt:lpstr>3-Le système de vote</vt:lpstr>
      <vt:lpstr>3-Le système de vote</vt:lpstr>
      <vt:lpstr>html</vt:lpstr>
      <vt:lpstr>php</vt:lpstr>
      <vt:lpstr>txt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connecté</dc:title>
  <dc:creator>Quentin</dc:creator>
  <cp:lastModifiedBy>Quentin</cp:lastModifiedBy>
  <cp:revision>6</cp:revision>
  <dcterms:created xsi:type="dcterms:W3CDTF">2017-05-06T15:22:55Z</dcterms:created>
  <dcterms:modified xsi:type="dcterms:W3CDTF">2017-05-07T08:29:50Z</dcterms:modified>
</cp:coreProperties>
</file>