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3" r:id="rId2"/>
    <p:sldMasterId id="2147483697" r:id="rId3"/>
  </p:sldMasterIdLst>
  <p:notesMasterIdLst>
    <p:notesMasterId r:id="rId18"/>
  </p:notesMasterIdLst>
  <p:sldIdLst>
    <p:sldId id="268" r:id="rId4"/>
    <p:sldId id="257" r:id="rId5"/>
    <p:sldId id="270" r:id="rId6"/>
    <p:sldId id="271" r:id="rId7"/>
    <p:sldId id="258" r:id="rId8"/>
    <p:sldId id="263" r:id="rId9"/>
    <p:sldId id="264" r:id="rId10"/>
    <p:sldId id="273" r:id="rId11"/>
    <p:sldId id="265" r:id="rId12"/>
    <p:sldId id="276" r:id="rId13"/>
    <p:sldId id="274" r:id="rId14"/>
    <p:sldId id="267" r:id="rId15"/>
    <p:sldId id="27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92460" autoAdjust="0"/>
  </p:normalViewPr>
  <p:slideViewPr>
    <p:cSldViewPr snapToGrid="0">
      <p:cViewPr varScale="1">
        <p:scale>
          <a:sx n="107" d="100"/>
          <a:sy n="107" d="100"/>
        </p:scale>
        <p:origin x="456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7BE07-573E-4404-B5E5-5AA6CF21249F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D5337295-6B9C-425C-BB0E-8887C5399A5B}">
      <dgm:prSet phldrT="[Text]" custT="1"/>
      <dgm:spPr/>
      <dgm:t>
        <a:bodyPr/>
        <a:lstStyle/>
        <a:p>
          <a:r>
            <a:rPr lang="fr-FR" sz="2800" b="1" dirty="0" smtClean="0"/>
            <a:t>Attendue</a:t>
          </a:r>
          <a:endParaRPr lang="fr-FR" sz="2800" b="1" dirty="0"/>
        </a:p>
      </dgm:t>
    </dgm:pt>
    <dgm:pt modelId="{D478B8C4-27C0-4C5B-B142-7B97CDB63D34}" type="parTrans" cxnId="{63F4EA5C-F4AB-4E6B-89C0-5B2B6EF93ACD}">
      <dgm:prSet/>
      <dgm:spPr/>
      <dgm:t>
        <a:bodyPr/>
        <a:lstStyle/>
        <a:p>
          <a:endParaRPr lang="fr-FR"/>
        </a:p>
      </dgm:t>
    </dgm:pt>
    <dgm:pt modelId="{95CADCDF-E04D-4D19-AA0F-09876C07CC90}" type="sibTrans" cxnId="{63F4EA5C-F4AB-4E6B-89C0-5B2B6EF93ACD}">
      <dgm:prSet/>
      <dgm:spPr/>
      <dgm:t>
        <a:bodyPr/>
        <a:lstStyle/>
        <a:p>
          <a:endParaRPr lang="fr-FR"/>
        </a:p>
      </dgm:t>
    </dgm:pt>
    <dgm:pt modelId="{A001A56E-A33F-4954-BD6B-0F4C8A8A94ED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Environ 5cm</a:t>
          </a:r>
          <a:endParaRPr lang="fr-FR" sz="2000" dirty="0"/>
        </a:p>
      </dgm:t>
    </dgm:pt>
    <dgm:pt modelId="{E3412E01-7737-458A-BCC5-6EB4C5A4610A}" type="parTrans" cxnId="{D5EF9CB6-B3AC-4D59-ABB9-A8AFCBA6CAB9}">
      <dgm:prSet/>
      <dgm:spPr/>
      <dgm:t>
        <a:bodyPr/>
        <a:lstStyle/>
        <a:p>
          <a:endParaRPr lang="fr-FR"/>
        </a:p>
      </dgm:t>
    </dgm:pt>
    <dgm:pt modelId="{81BDC6E0-8648-44AB-8B4D-E1CA076921B8}" type="sibTrans" cxnId="{D5EF9CB6-B3AC-4D59-ABB9-A8AFCBA6CAB9}">
      <dgm:prSet/>
      <dgm:spPr/>
      <dgm:t>
        <a:bodyPr/>
        <a:lstStyle/>
        <a:p>
          <a:endParaRPr lang="fr-FR"/>
        </a:p>
      </dgm:t>
    </dgm:pt>
    <dgm:pt modelId="{63840C8A-C6ED-4893-909F-F829134BE4A1}">
      <dgm:prSet phldrT="[Text]" custT="1"/>
      <dgm:spPr/>
      <dgm:t>
        <a:bodyPr/>
        <a:lstStyle/>
        <a:p>
          <a:r>
            <a:rPr lang="fr-FR" sz="2800" b="1" dirty="0" smtClean="0"/>
            <a:t>Mesurée</a:t>
          </a:r>
          <a:endParaRPr lang="fr-FR" sz="2800" b="1" dirty="0"/>
        </a:p>
      </dgm:t>
    </dgm:pt>
    <dgm:pt modelId="{B9C191A7-7591-44E8-947E-7D565EA07C3F}" type="parTrans" cxnId="{6593776C-CDCB-41FC-81A1-92771C5E462A}">
      <dgm:prSet/>
      <dgm:spPr/>
      <dgm:t>
        <a:bodyPr/>
        <a:lstStyle/>
        <a:p>
          <a:endParaRPr lang="fr-FR"/>
        </a:p>
      </dgm:t>
    </dgm:pt>
    <dgm:pt modelId="{20AB9BCB-22D6-4C03-A0E6-DB6762597066}" type="sibTrans" cxnId="{6593776C-CDCB-41FC-81A1-92771C5E462A}">
      <dgm:prSet/>
      <dgm:spPr/>
      <dgm:t>
        <a:bodyPr/>
        <a:lstStyle/>
        <a:p>
          <a:endParaRPr lang="fr-FR"/>
        </a:p>
      </dgm:t>
    </dgm:pt>
    <dgm:pt modelId="{6D2E94BD-BD7E-4650-930F-80A71530AB26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2000" dirty="0"/>
        </a:p>
      </dgm:t>
    </dgm:pt>
    <dgm:pt modelId="{4E128AA0-017C-45B0-AAA3-50B0F530CD21}" type="parTrans" cxnId="{89457975-A420-4DB1-95CF-487748AC9486}">
      <dgm:prSet/>
      <dgm:spPr/>
      <dgm:t>
        <a:bodyPr/>
        <a:lstStyle/>
        <a:p>
          <a:endParaRPr lang="fr-FR"/>
        </a:p>
      </dgm:t>
    </dgm:pt>
    <dgm:pt modelId="{EF15151A-F7F4-421F-93BD-811175FD6A12}" type="sibTrans" cxnId="{89457975-A420-4DB1-95CF-487748AC9486}">
      <dgm:prSet/>
      <dgm:spPr/>
      <dgm:t>
        <a:bodyPr/>
        <a:lstStyle/>
        <a:p>
          <a:endParaRPr lang="fr-FR"/>
        </a:p>
      </dgm:t>
    </dgm:pt>
    <dgm:pt modelId="{058B7284-6F7C-4508-84FB-D6C75312EB1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2000" dirty="0"/>
        </a:p>
      </dgm:t>
    </dgm:pt>
    <dgm:pt modelId="{92030D9A-8EEE-4ACD-97A3-907B4C9A6612}" type="parTrans" cxnId="{DE470F59-C40A-4D3E-AB30-14B1134D18A5}">
      <dgm:prSet/>
      <dgm:spPr/>
      <dgm:t>
        <a:bodyPr/>
        <a:lstStyle/>
        <a:p>
          <a:endParaRPr lang="fr-FR"/>
        </a:p>
      </dgm:t>
    </dgm:pt>
    <dgm:pt modelId="{A82FC15F-E795-464C-A188-A2873C6054A1}" type="sibTrans" cxnId="{DE470F59-C40A-4D3E-AB30-14B1134D18A5}">
      <dgm:prSet/>
      <dgm:spPr/>
      <dgm:t>
        <a:bodyPr/>
        <a:lstStyle/>
        <a:p>
          <a:endParaRPr lang="fr-FR"/>
        </a:p>
      </dgm:t>
    </dgm:pt>
    <dgm:pt modelId="{F18AAA4F-BE46-4F95-862F-84457D41D0CE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2000" dirty="0"/>
        </a:p>
      </dgm:t>
    </dgm:pt>
    <dgm:pt modelId="{4E394725-F993-41EF-AB3D-F980A63E5A46}" type="parTrans" cxnId="{C5E19BC9-9887-4DB8-87FE-3A8AA0151A5A}">
      <dgm:prSet/>
      <dgm:spPr/>
      <dgm:t>
        <a:bodyPr/>
        <a:lstStyle/>
        <a:p>
          <a:endParaRPr lang="fr-FR"/>
        </a:p>
      </dgm:t>
    </dgm:pt>
    <dgm:pt modelId="{CB2365B2-309F-4F36-9FDD-F9FAEAD24E24}" type="sibTrans" cxnId="{C5E19BC9-9887-4DB8-87FE-3A8AA0151A5A}">
      <dgm:prSet/>
      <dgm:spPr/>
      <dgm:t>
        <a:bodyPr/>
        <a:lstStyle/>
        <a:p>
          <a:endParaRPr lang="fr-FR"/>
        </a:p>
      </dgm:t>
    </dgm:pt>
    <dgm:pt modelId="{FB8BD12F-73A7-45C0-B761-4B8FB48E0FD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2000" dirty="0"/>
        </a:p>
      </dgm:t>
    </dgm:pt>
    <dgm:pt modelId="{FDF7BDA0-4D4D-45B0-824C-5EFE17E65C54}" type="parTrans" cxnId="{1D0CCE08-6416-4530-BF41-66FFDFCE069D}">
      <dgm:prSet/>
      <dgm:spPr/>
      <dgm:t>
        <a:bodyPr/>
        <a:lstStyle/>
        <a:p>
          <a:endParaRPr lang="fr-FR"/>
        </a:p>
      </dgm:t>
    </dgm:pt>
    <dgm:pt modelId="{8837D641-81A9-43BC-8946-D48E1A373FE5}" type="sibTrans" cxnId="{1D0CCE08-6416-4530-BF41-66FFDFCE069D}">
      <dgm:prSet/>
      <dgm:spPr/>
      <dgm:t>
        <a:bodyPr/>
        <a:lstStyle/>
        <a:p>
          <a:endParaRPr lang="fr-FR"/>
        </a:p>
      </dgm:t>
    </dgm:pt>
    <dgm:pt modelId="{281D2429-C5FD-4FF6-ACFD-D2C38C99F704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Maximum 10cm</a:t>
          </a:r>
          <a:endParaRPr lang="fr-FR" sz="2000" dirty="0"/>
        </a:p>
      </dgm:t>
    </dgm:pt>
    <dgm:pt modelId="{520D9D46-5D1D-4DC9-A8EF-45EF906286C3}" type="parTrans" cxnId="{F2076733-9D70-4296-947D-7C110665BAB5}">
      <dgm:prSet/>
      <dgm:spPr/>
      <dgm:t>
        <a:bodyPr/>
        <a:lstStyle/>
        <a:p>
          <a:endParaRPr lang="fr-FR"/>
        </a:p>
      </dgm:t>
    </dgm:pt>
    <dgm:pt modelId="{952F0944-A26F-4BDA-9255-D10705D68DD3}" type="sibTrans" cxnId="{F2076733-9D70-4296-947D-7C110665BAB5}">
      <dgm:prSet/>
      <dgm:spPr/>
      <dgm:t>
        <a:bodyPr/>
        <a:lstStyle/>
        <a:p>
          <a:endParaRPr lang="fr-FR"/>
        </a:p>
      </dgm:t>
    </dgm:pt>
    <dgm:pt modelId="{2839FC27-B640-4C09-B764-092351CD41E9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2000" dirty="0"/>
        </a:p>
      </dgm:t>
    </dgm:pt>
    <dgm:pt modelId="{1D1AF7DD-0B82-4735-95C4-2A9EB099AF6E}" type="parTrans" cxnId="{FB241298-8A60-4A46-AC16-990DADF5D5DF}">
      <dgm:prSet/>
      <dgm:spPr/>
      <dgm:t>
        <a:bodyPr/>
        <a:lstStyle/>
        <a:p>
          <a:endParaRPr lang="fr-FR"/>
        </a:p>
      </dgm:t>
    </dgm:pt>
    <dgm:pt modelId="{E7589D27-B82D-4058-ADBD-8656D747295E}" type="sibTrans" cxnId="{FB241298-8A60-4A46-AC16-990DADF5D5DF}">
      <dgm:prSet/>
      <dgm:spPr/>
      <dgm:t>
        <a:bodyPr/>
        <a:lstStyle/>
        <a:p>
          <a:endParaRPr lang="fr-FR"/>
        </a:p>
      </dgm:t>
    </dgm:pt>
    <dgm:pt modelId="{032A6BEA-D296-4D74-A570-F4AAF1AFE65F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2000" dirty="0"/>
        </a:p>
      </dgm:t>
    </dgm:pt>
    <dgm:pt modelId="{38CA35B0-BE82-46D5-B9EE-2AB7BAFCE7EB}" type="parTrans" cxnId="{C180D368-370B-4411-92EF-E41750E91FA6}">
      <dgm:prSet/>
      <dgm:spPr/>
      <dgm:t>
        <a:bodyPr/>
        <a:lstStyle/>
        <a:p>
          <a:endParaRPr lang="fr-FR"/>
        </a:p>
      </dgm:t>
    </dgm:pt>
    <dgm:pt modelId="{19B44517-4CEE-4236-B704-910F8BB1E17A}" type="sibTrans" cxnId="{C180D368-370B-4411-92EF-E41750E91FA6}">
      <dgm:prSet/>
      <dgm:spPr/>
      <dgm:t>
        <a:bodyPr/>
        <a:lstStyle/>
        <a:p>
          <a:endParaRPr lang="fr-FR"/>
        </a:p>
      </dgm:t>
    </dgm:pt>
    <dgm:pt modelId="{5B23EF01-51C5-4B0C-A15D-06840FCC043D}" type="pres">
      <dgm:prSet presAssocID="{4677BE07-573E-4404-B5E5-5AA6CF2124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4669DD-B692-4EB7-9D07-604886A8703A}" type="pres">
      <dgm:prSet presAssocID="{D5337295-6B9C-425C-BB0E-8887C5399A5B}" presName="composite" presStyleCnt="0"/>
      <dgm:spPr/>
    </dgm:pt>
    <dgm:pt modelId="{45713774-B706-4E17-85DB-37906E38AE4A}" type="pres">
      <dgm:prSet presAssocID="{D5337295-6B9C-425C-BB0E-8887C5399A5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89D3B6-1FF7-4507-A054-0CBFAF6DDDE5}" type="pres">
      <dgm:prSet presAssocID="{D5337295-6B9C-425C-BB0E-8887C5399A5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6F7202-C1DA-498A-986D-9AC9026C1E0B}" type="pres">
      <dgm:prSet presAssocID="{95CADCDF-E04D-4D19-AA0F-09876C07CC90}" presName="space" presStyleCnt="0"/>
      <dgm:spPr/>
    </dgm:pt>
    <dgm:pt modelId="{C8FA0712-A583-4FAA-8F99-4CC618988A5D}" type="pres">
      <dgm:prSet presAssocID="{63840C8A-C6ED-4893-909F-F829134BE4A1}" presName="composite" presStyleCnt="0"/>
      <dgm:spPr/>
    </dgm:pt>
    <dgm:pt modelId="{04F97B18-3A0E-45D6-BAFE-FF20BE4D67D9}" type="pres">
      <dgm:prSet presAssocID="{63840C8A-C6ED-4893-909F-F829134BE4A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98A413-F0A4-4CDA-8BF2-98B51A855618}" type="pres">
      <dgm:prSet presAssocID="{63840C8A-C6ED-4893-909F-F829134BE4A1}" presName="desTx" presStyleLbl="alignAccFollowNode1" presStyleIdx="1" presStyleCnt="2" custLinFactNeighborX="-196" custLinFactNeighborY="73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E470F59-C40A-4D3E-AB30-14B1134D18A5}" srcId="{63840C8A-C6ED-4893-909F-F829134BE4A1}" destId="{058B7284-6F7C-4508-84FB-D6C75312EB11}" srcOrd="1" destOrd="0" parTransId="{92030D9A-8EEE-4ACD-97A3-907B4C9A6612}" sibTransId="{A82FC15F-E795-464C-A188-A2873C6054A1}"/>
    <dgm:cxn modelId="{C180D368-370B-4411-92EF-E41750E91FA6}" srcId="{D5337295-6B9C-425C-BB0E-8887C5399A5B}" destId="{032A6BEA-D296-4D74-A570-F4AAF1AFE65F}" srcOrd="2" destOrd="0" parTransId="{38CA35B0-BE82-46D5-B9EE-2AB7BAFCE7EB}" sibTransId="{19B44517-4CEE-4236-B704-910F8BB1E17A}"/>
    <dgm:cxn modelId="{0BA07632-FD26-45B2-900E-3402A5DDDBC0}" type="presOf" srcId="{4677BE07-573E-4404-B5E5-5AA6CF21249F}" destId="{5B23EF01-51C5-4B0C-A15D-06840FCC043D}" srcOrd="0" destOrd="0" presId="urn:microsoft.com/office/officeart/2005/8/layout/hList1"/>
    <dgm:cxn modelId="{29FA7DAC-36A5-459C-A902-38D296A223AB}" type="presOf" srcId="{6D2E94BD-BD7E-4650-930F-80A71530AB26}" destId="{9898A413-F0A4-4CDA-8BF2-98B51A855618}" srcOrd="0" destOrd="0" presId="urn:microsoft.com/office/officeart/2005/8/layout/hList1"/>
    <dgm:cxn modelId="{A1198FC7-64A3-4F35-9D7C-3BF0212D076B}" type="presOf" srcId="{63840C8A-C6ED-4893-909F-F829134BE4A1}" destId="{04F97B18-3A0E-45D6-BAFE-FF20BE4D67D9}" srcOrd="0" destOrd="0" presId="urn:microsoft.com/office/officeart/2005/8/layout/hList1"/>
    <dgm:cxn modelId="{64C2E1E7-1CEB-4D69-98FE-948E9F900D0E}" type="presOf" srcId="{F18AAA4F-BE46-4F95-862F-84457D41D0CE}" destId="{9898A413-F0A4-4CDA-8BF2-98B51A855618}" srcOrd="0" destOrd="2" presId="urn:microsoft.com/office/officeart/2005/8/layout/hList1"/>
    <dgm:cxn modelId="{63F4EA5C-F4AB-4E6B-89C0-5B2B6EF93ACD}" srcId="{4677BE07-573E-4404-B5E5-5AA6CF21249F}" destId="{D5337295-6B9C-425C-BB0E-8887C5399A5B}" srcOrd="0" destOrd="0" parTransId="{D478B8C4-27C0-4C5B-B142-7B97CDB63D34}" sibTransId="{95CADCDF-E04D-4D19-AA0F-09876C07CC90}"/>
    <dgm:cxn modelId="{6593776C-CDCB-41FC-81A1-92771C5E462A}" srcId="{4677BE07-573E-4404-B5E5-5AA6CF21249F}" destId="{63840C8A-C6ED-4893-909F-F829134BE4A1}" srcOrd="1" destOrd="0" parTransId="{B9C191A7-7591-44E8-947E-7D565EA07C3F}" sibTransId="{20AB9BCB-22D6-4C03-A0E6-DB6762597066}"/>
    <dgm:cxn modelId="{65EA7F88-A944-4973-8620-8666AFDA50BB}" type="presOf" srcId="{D5337295-6B9C-425C-BB0E-8887C5399A5B}" destId="{45713774-B706-4E17-85DB-37906E38AE4A}" srcOrd="0" destOrd="0" presId="urn:microsoft.com/office/officeart/2005/8/layout/hList1"/>
    <dgm:cxn modelId="{FB241298-8A60-4A46-AC16-990DADF5D5DF}" srcId="{D5337295-6B9C-425C-BB0E-8887C5399A5B}" destId="{2839FC27-B640-4C09-B764-092351CD41E9}" srcOrd="1" destOrd="0" parTransId="{1D1AF7DD-0B82-4735-95C4-2A9EB099AF6E}" sibTransId="{E7589D27-B82D-4058-ADBD-8656D747295E}"/>
    <dgm:cxn modelId="{D5EF9CB6-B3AC-4D59-ABB9-A8AFCBA6CAB9}" srcId="{D5337295-6B9C-425C-BB0E-8887C5399A5B}" destId="{A001A56E-A33F-4954-BD6B-0F4C8A8A94ED}" srcOrd="0" destOrd="0" parTransId="{E3412E01-7737-458A-BCC5-6EB4C5A4610A}" sibTransId="{81BDC6E0-8648-44AB-8B4D-E1CA076921B8}"/>
    <dgm:cxn modelId="{C4D72B3A-E745-4D94-9D9E-5504D2C3200A}" type="presOf" srcId="{032A6BEA-D296-4D74-A570-F4AAF1AFE65F}" destId="{5F89D3B6-1FF7-4507-A054-0CBFAF6DDDE5}" srcOrd="0" destOrd="2" presId="urn:microsoft.com/office/officeart/2005/8/layout/hList1"/>
    <dgm:cxn modelId="{804C6288-7996-4FD1-AB16-B88617AC1B76}" type="presOf" srcId="{281D2429-C5FD-4FF6-ACFD-D2C38C99F704}" destId="{5F89D3B6-1FF7-4507-A054-0CBFAF6DDDE5}" srcOrd="0" destOrd="3" presId="urn:microsoft.com/office/officeart/2005/8/layout/hList1"/>
    <dgm:cxn modelId="{C5EFCA75-96CC-4051-8200-078910AC3558}" type="presOf" srcId="{2839FC27-B640-4C09-B764-092351CD41E9}" destId="{5F89D3B6-1FF7-4507-A054-0CBFAF6DDDE5}" srcOrd="0" destOrd="1" presId="urn:microsoft.com/office/officeart/2005/8/layout/hList1"/>
    <dgm:cxn modelId="{F2076733-9D70-4296-947D-7C110665BAB5}" srcId="{D5337295-6B9C-425C-BB0E-8887C5399A5B}" destId="{281D2429-C5FD-4FF6-ACFD-D2C38C99F704}" srcOrd="3" destOrd="0" parTransId="{520D9D46-5D1D-4DC9-A8EF-45EF906286C3}" sibTransId="{952F0944-A26F-4BDA-9255-D10705D68DD3}"/>
    <dgm:cxn modelId="{1D0CCE08-6416-4530-BF41-66FFDFCE069D}" srcId="{63840C8A-C6ED-4893-909F-F829134BE4A1}" destId="{FB8BD12F-73A7-45C0-B761-4B8FB48E0FD5}" srcOrd="3" destOrd="0" parTransId="{FDF7BDA0-4D4D-45B0-824C-5EFE17E65C54}" sibTransId="{8837D641-81A9-43BC-8946-D48E1A373FE5}"/>
    <dgm:cxn modelId="{C5E19BC9-9887-4DB8-87FE-3A8AA0151A5A}" srcId="{63840C8A-C6ED-4893-909F-F829134BE4A1}" destId="{F18AAA4F-BE46-4F95-862F-84457D41D0CE}" srcOrd="2" destOrd="0" parTransId="{4E394725-F993-41EF-AB3D-F980A63E5A46}" sibTransId="{CB2365B2-309F-4F36-9FDD-F9FAEAD24E24}"/>
    <dgm:cxn modelId="{324036FC-BAE1-42F7-A411-85A667E6FC59}" type="presOf" srcId="{058B7284-6F7C-4508-84FB-D6C75312EB11}" destId="{9898A413-F0A4-4CDA-8BF2-98B51A855618}" srcOrd="0" destOrd="1" presId="urn:microsoft.com/office/officeart/2005/8/layout/hList1"/>
    <dgm:cxn modelId="{557EE1B9-B99C-4E29-8C56-D1853FA37AA2}" type="presOf" srcId="{A001A56E-A33F-4954-BD6B-0F4C8A8A94ED}" destId="{5F89D3B6-1FF7-4507-A054-0CBFAF6DDDE5}" srcOrd="0" destOrd="0" presId="urn:microsoft.com/office/officeart/2005/8/layout/hList1"/>
    <dgm:cxn modelId="{89457975-A420-4DB1-95CF-487748AC9486}" srcId="{63840C8A-C6ED-4893-909F-F829134BE4A1}" destId="{6D2E94BD-BD7E-4650-930F-80A71530AB26}" srcOrd="0" destOrd="0" parTransId="{4E128AA0-017C-45B0-AAA3-50B0F530CD21}" sibTransId="{EF15151A-F7F4-421F-93BD-811175FD6A12}"/>
    <dgm:cxn modelId="{415039B3-BD82-41D2-81FE-59A844D9E4A6}" type="presOf" srcId="{FB8BD12F-73A7-45C0-B761-4B8FB48E0FD5}" destId="{9898A413-F0A4-4CDA-8BF2-98B51A855618}" srcOrd="0" destOrd="3" presId="urn:microsoft.com/office/officeart/2005/8/layout/hList1"/>
    <dgm:cxn modelId="{D9A5D1DB-2850-49EB-AC6E-3F5AE5E348C4}" type="presParOf" srcId="{5B23EF01-51C5-4B0C-A15D-06840FCC043D}" destId="{EC4669DD-B692-4EB7-9D07-604886A8703A}" srcOrd="0" destOrd="0" presId="urn:microsoft.com/office/officeart/2005/8/layout/hList1"/>
    <dgm:cxn modelId="{5D80C100-9C3A-4AA3-8ED2-E173A7C4448A}" type="presParOf" srcId="{EC4669DD-B692-4EB7-9D07-604886A8703A}" destId="{45713774-B706-4E17-85DB-37906E38AE4A}" srcOrd="0" destOrd="0" presId="urn:microsoft.com/office/officeart/2005/8/layout/hList1"/>
    <dgm:cxn modelId="{53D34DCB-7464-44A3-BA20-2C07E75F789F}" type="presParOf" srcId="{EC4669DD-B692-4EB7-9D07-604886A8703A}" destId="{5F89D3B6-1FF7-4507-A054-0CBFAF6DDDE5}" srcOrd="1" destOrd="0" presId="urn:microsoft.com/office/officeart/2005/8/layout/hList1"/>
    <dgm:cxn modelId="{C07088EB-084D-4698-80B7-D2F7C5A25A63}" type="presParOf" srcId="{5B23EF01-51C5-4B0C-A15D-06840FCC043D}" destId="{206F7202-C1DA-498A-986D-9AC9026C1E0B}" srcOrd="1" destOrd="0" presId="urn:microsoft.com/office/officeart/2005/8/layout/hList1"/>
    <dgm:cxn modelId="{5B8E8C93-A1DB-4E10-8EB4-D2117876ADF4}" type="presParOf" srcId="{5B23EF01-51C5-4B0C-A15D-06840FCC043D}" destId="{C8FA0712-A583-4FAA-8F99-4CC618988A5D}" srcOrd="2" destOrd="0" presId="urn:microsoft.com/office/officeart/2005/8/layout/hList1"/>
    <dgm:cxn modelId="{9F3265C2-0425-4FDE-AB65-0DA8BA21E714}" type="presParOf" srcId="{C8FA0712-A583-4FAA-8F99-4CC618988A5D}" destId="{04F97B18-3A0E-45D6-BAFE-FF20BE4D67D9}" srcOrd="0" destOrd="0" presId="urn:microsoft.com/office/officeart/2005/8/layout/hList1"/>
    <dgm:cxn modelId="{90016F07-0DEF-4DBC-AA28-0BF32059F349}" type="presParOf" srcId="{C8FA0712-A583-4FAA-8F99-4CC618988A5D}" destId="{9898A413-F0A4-4CDA-8BF2-98B51A8556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13774-B706-4E17-85DB-37906E38AE4A}">
      <dsp:nvSpPr>
        <dsp:cNvPr id="0" name=""/>
        <dsp:cNvSpPr/>
      </dsp:nvSpPr>
      <dsp:spPr>
        <a:xfrm>
          <a:off x="29" y="52887"/>
          <a:ext cx="2848570" cy="11394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Attendue</a:t>
          </a:r>
          <a:endParaRPr lang="fr-FR" sz="2800" b="1" kern="1200" dirty="0"/>
        </a:p>
      </dsp:txBody>
      <dsp:txXfrm>
        <a:off x="29" y="52887"/>
        <a:ext cx="2848570" cy="1139428"/>
      </dsp:txXfrm>
    </dsp:sp>
    <dsp:sp modelId="{5F89D3B6-1FF7-4507-A054-0CBFAF6DDDE5}">
      <dsp:nvSpPr>
        <dsp:cNvPr id="0" name=""/>
        <dsp:cNvSpPr/>
      </dsp:nvSpPr>
      <dsp:spPr>
        <a:xfrm>
          <a:off x="29" y="1192316"/>
          <a:ext cx="2848570" cy="285480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Environ 5cm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Maximum 10cm</a:t>
          </a:r>
          <a:endParaRPr lang="fr-FR" sz="2000" kern="1200" dirty="0"/>
        </a:p>
      </dsp:txBody>
      <dsp:txXfrm>
        <a:off x="29" y="1192316"/>
        <a:ext cx="2848570" cy="2854800"/>
      </dsp:txXfrm>
    </dsp:sp>
    <dsp:sp modelId="{04F97B18-3A0E-45D6-BAFE-FF20BE4D67D9}">
      <dsp:nvSpPr>
        <dsp:cNvPr id="0" name=""/>
        <dsp:cNvSpPr/>
      </dsp:nvSpPr>
      <dsp:spPr>
        <a:xfrm>
          <a:off x="3247399" y="52887"/>
          <a:ext cx="2848570" cy="11394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Mesurée</a:t>
          </a:r>
          <a:endParaRPr lang="fr-FR" sz="2800" b="1" kern="1200" dirty="0"/>
        </a:p>
      </dsp:txBody>
      <dsp:txXfrm>
        <a:off x="3247399" y="52887"/>
        <a:ext cx="2848570" cy="1139428"/>
      </dsp:txXfrm>
    </dsp:sp>
    <dsp:sp modelId="{9898A413-F0A4-4CDA-8BF2-98B51A855618}">
      <dsp:nvSpPr>
        <dsp:cNvPr id="0" name=""/>
        <dsp:cNvSpPr/>
      </dsp:nvSpPr>
      <dsp:spPr>
        <a:xfrm>
          <a:off x="3241816" y="1213184"/>
          <a:ext cx="2848570" cy="285480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</dsp:txBody>
      <dsp:txXfrm>
        <a:off x="3241816" y="1213184"/>
        <a:ext cx="2848570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88E57-8F69-40E9-A267-900C8F50C4BB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A57FF-450B-4529-BFF2-3587BA9B2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68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A0F8D2-0412-45CA-8EA4-A28F4F6A39BA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9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12185651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4233" y="2420938"/>
            <a:ext cx="12196233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24418" y="296863"/>
            <a:ext cx="10653183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886200"/>
            <a:ext cx="973878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605588"/>
            <a:ext cx="28448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605588"/>
            <a:ext cx="38608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605588"/>
            <a:ext cx="28448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1303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5982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2700" y="260351"/>
            <a:ext cx="2762251" cy="58324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60351"/>
            <a:ext cx="8089900" cy="58324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8932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3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12185651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4233" y="2420938"/>
            <a:ext cx="12196233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24418" y="296863"/>
            <a:ext cx="10653183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886200"/>
            <a:ext cx="973878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605588"/>
            <a:ext cx="28448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8F8F8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605588"/>
            <a:ext cx="38608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605588"/>
            <a:ext cx="28448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84E31A-4B65-408E-A0CB-C30DACEA2F78}" type="slidenum">
              <a:rPr lang="en-US" altLang="en-US">
                <a:solidFill>
                  <a:srgbClr val="F8F8F8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6117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D9DF-FDB0-482B-9EFF-A7D65879A2C8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4467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CE6A-ADEA-48B6-A72B-374A6EF4642C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69870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425017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484313"/>
            <a:ext cx="542713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D9BE-EA73-43EC-BF5D-C464707166AB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07405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A8DC-F0C9-4B70-AF48-1452343B7E0F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8144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ABBB-4184-4DCC-9C08-EEFB8AAAD3CA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8451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26674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FCB3-1C08-4F1D-A59B-2289C8CF65B3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63320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779E-9D7F-4A3A-903B-A0A3B1146701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13746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AA37-8820-4369-9C85-2B605DB50AD9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69109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1954-A5D2-456E-BC13-79F18F69D06F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33806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2700" y="260351"/>
            <a:ext cx="2762251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60351"/>
            <a:ext cx="8089900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1E001-F72D-456D-9599-E5A68830CDE9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60334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B2B2B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B2B2B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19DD95-ED75-47D4-8A39-7BE6928CFA38}" type="slidenum">
              <a:rPr lang="en-GB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GB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96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B2B2B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B2B2B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36D75F-BA8D-40F6-AD0A-4DFC0D179CCB}" type="slidenum">
              <a:rPr lang="en-GB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GB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11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12185651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4233" y="2420938"/>
            <a:ext cx="12196233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24418" y="296863"/>
            <a:ext cx="10653183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886200"/>
            <a:ext cx="973878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605588"/>
            <a:ext cx="28448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8F8F8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605588"/>
            <a:ext cx="38608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8F8F8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605588"/>
            <a:ext cx="28448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84E31A-4B65-408E-A0CB-C30DACEA2F78}" type="slidenum">
              <a:rPr lang="en-US" altLang="en-US">
                <a:solidFill>
                  <a:srgbClr val="F8F8F8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94806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D9DF-FDB0-482B-9EFF-A7D65879A2C8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98122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CE6A-ADEA-48B6-A72B-374A6EF4642C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174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85372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425017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484313"/>
            <a:ext cx="542713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D9BE-EA73-43EC-BF5D-C464707166AB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38281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A8DC-F0C9-4B70-AF48-1452343B7E0F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508094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ABBB-4184-4DCC-9C08-EEFB8AAAD3CA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78786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FCB3-1C08-4F1D-A59B-2289C8CF65B3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99560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779E-9D7F-4A3A-903B-A0A3B1146701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45293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AA37-8820-4369-9C85-2B605DB50AD9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37724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1954-A5D2-456E-BC13-79F18F69D06F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87763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2700" y="260351"/>
            <a:ext cx="2762251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60351"/>
            <a:ext cx="8089900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1E001-F72D-456D-9599-E5A68830CDE9}" type="slidenum">
              <a:rPr lang="en-US" altLang="en-US">
                <a:solidFill>
                  <a:srgbClr val="B2B2B2"/>
                </a:solidFill>
              </a:rPr>
              <a:pPr>
                <a:defRPr/>
              </a:pPr>
              <a:t>‹N°›</a:t>
            </a:fld>
            <a:endParaRPr lang="en-US" alt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8797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425017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484313"/>
            <a:ext cx="542713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1554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0812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9935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4131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1675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8326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4233" y="1"/>
            <a:ext cx="12192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4233" y="1089025"/>
            <a:ext cx="12196233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60351"/>
            <a:ext cx="11055351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US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05535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US" altLang="en-US" smtClean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12185651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 sz="1800"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61138"/>
            <a:ext cx="2844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61138"/>
            <a:ext cx="3860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61138"/>
            <a:ext cx="2844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9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4233" y="1"/>
            <a:ext cx="12192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4233" y="1089025"/>
            <a:ext cx="12196233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60351"/>
            <a:ext cx="11055351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05535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12185651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61138"/>
            <a:ext cx="2844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61138"/>
            <a:ext cx="3860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61138"/>
            <a:ext cx="2844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46B10BA-5E66-4044-A19A-A97D2AA214FD}" type="slidenum">
              <a:rPr lang="en-US" altLang="en-US" smtClean="0">
                <a:solidFill>
                  <a:srgbClr val="B2B2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altLang="en-US">
              <a:solidFill>
                <a:srgbClr val="B2B2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4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4233" y="1"/>
            <a:ext cx="12192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4233" y="1089025"/>
            <a:ext cx="12196233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60351"/>
            <a:ext cx="11055351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05535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12185651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61138"/>
            <a:ext cx="2844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61138"/>
            <a:ext cx="3860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B2B2B2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61138"/>
            <a:ext cx="2844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46B10BA-5E66-4044-A19A-A97D2AA214FD}" type="slidenum">
              <a:rPr lang="en-US" altLang="en-US" smtClean="0">
                <a:solidFill>
                  <a:srgbClr val="B2B2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altLang="en-US">
              <a:solidFill>
                <a:srgbClr val="B2B2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altLang="en-US" dirty="0" smtClean="0">
                <a:solidFill>
                  <a:schemeClr val="bg1"/>
                </a:solidFill>
              </a:rPr>
              <a:t>Projet de Terminale S SI</a:t>
            </a:r>
            <a:r>
              <a:rPr lang="fr-FR" altLang="en-US" dirty="0">
                <a:solidFill>
                  <a:schemeClr val="bg1"/>
                </a:solidFill>
              </a:rPr>
              <a:t/>
            </a:r>
            <a:br>
              <a:rPr lang="fr-FR" altLang="en-US" dirty="0">
                <a:solidFill>
                  <a:schemeClr val="bg1"/>
                </a:solidFill>
              </a:rPr>
            </a:br>
            <a:r>
              <a:rPr lang="fr-FR" altLang="en-US" dirty="0" smtClean="0">
                <a:solidFill>
                  <a:schemeClr val="bg1"/>
                </a:solidFill>
              </a:rPr>
              <a:t/>
            </a:r>
            <a:br>
              <a:rPr lang="fr-FR" altLang="en-US" dirty="0" smtClean="0">
                <a:solidFill>
                  <a:schemeClr val="bg1"/>
                </a:solidFill>
              </a:rPr>
            </a:br>
            <a:r>
              <a:rPr lang="fr-FR" altLang="en-US" dirty="0" smtClean="0">
                <a:solidFill>
                  <a:schemeClr val="bg1"/>
                </a:solidFill>
              </a:rPr>
              <a:t>Schaeffer Quentin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59597" y="3601136"/>
            <a:ext cx="7304087" cy="1752600"/>
          </a:xfrm>
        </p:spPr>
        <p:txBody>
          <a:bodyPr/>
          <a:lstStyle/>
          <a:p>
            <a:pPr algn="ctr"/>
            <a:r>
              <a:rPr lang="fr-FR" sz="7200" dirty="0"/>
              <a:t>Jukebox Connecté</a:t>
            </a:r>
          </a:p>
          <a:p>
            <a:pPr algn="ctr"/>
            <a:endParaRPr lang="fr-FR" dirty="0"/>
          </a:p>
        </p:txBody>
      </p:sp>
      <p:pic>
        <p:nvPicPr>
          <p:cNvPr id="14340" name="Picture 4" descr="https://avatars2.githubusercontent.com/u/451998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5492025"/>
            <a:ext cx="1033834" cy="1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https://www.raspberrypi.org/app/uploads/2015/08/raspberry-pi-logo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F8F8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4" name="Picture 8" descr="https://avatars0.githubusercontent.com/u/1294177?v=3&amp;s=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54" y="5837033"/>
            <a:ext cx="343818" cy="34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s://www.youtube.com/yt/brand/media/image/YouTube-logo-full_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666682"/>
            <a:ext cx="1100070" cy="68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5"/>
          <p:cNvSpPr/>
          <p:nvPr/>
        </p:nvSpPr>
        <p:spPr bwMode="auto">
          <a:xfrm>
            <a:off x="4567724" y="5840636"/>
            <a:ext cx="336612" cy="336612"/>
          </a:xfrm>
          <a:prstGeom prst="mathPlus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Plus 11"/>
          <p:cNvSpPr/>
          <p:nvPr/>
        </p:nvSpPr>
        <p:spPr bwMode="auto">
          <a:xfrm>
            <a:off x="7212124" y="5840636"/>
            <a:ext cx="336612" cy="336612"/>
          </a:xfrm>
          <a:prstGeom prst="mathPlus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03" y="160338"/>
            <a:ext cx="942196" cy="127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1966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Python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20" y="1463039"/>
            <a:ext cx="8542512" cy="4842571"/>
          </a:xfrm>
        </p:spPr>
      </p:pic>
    </p:spTree>
    <p:extLst>
      <p:ext uri="{BB962C8B-B14F-4D97-AF65-F5344CB8AC3E}">
        <p14:creationId xmlns:p14="http://schemas.microsoft.com/office/powerpoint/2010/main" val="28240643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r>
              <a:rPr lang="fr-FR" dirty="0" smtClean="0">
                <a:solidFill>
                  <a:schemeClr val="bg1"/>
                </a:solidFill>
              </a:rPr>
              <a:t>-Le </a:t>
            </a:r>
            <a:r>
              <a:rPr lang="fr-FR" dirty="0" smtClean="0">
                <a:solidFill>
                  <a:schemeClr val="bg1"/>
                </a:solidFill>
              </a:rPr>
              <a:t>système de vote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3083" y="2911736"/>
            <a:ext cx="1612669" cy="7791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Utilisateur</a:t>
            </a:r>
            <a:endParaRPr lang="fr-FR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8896" y="2911736"/>
            <a:ext cx="1612669" cy="7791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HTML</a:t>
            </a:r>
            <a:endParaRPr lang="fr-FR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4709" y="2911736"/>
            <a:ext cx="1803862" cy="7791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PYTHON</a:t>
            </a:r>
            <a:endParaRPr lang="fr-FR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31715" y="2911736"/>
            <a:ext cx="1878676" cy="7791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TXT</a:t>
            </a:r>
            <a:endParaRPr lang="fr-FR" b="1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53535" y="2911736"/>
            <a:ext cx="1371600" cy="7791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JS</a:t>
            </a:r>
            <a:endParaRPr lang="fr-FR" b="1" dirty="0">
              <a:solidFill>
                <a:schemeClr val="bg2"/>
              </a:solidFill>
            </a:endParaRPr>
          </a:p>
        </p:txBody>
      </p:sp>
      <p:cxnSp>
        <p:nvCxnSpPr>
          <p:cNvPr id="10" name="Connecteur droit avec flèche 9"/>
          <p:cNvCxnSpPr>
            <a:endCxn id="5" idx="1"/>
          </p:cNvCxnSpPr>
          <p:nvPr/>
        </p:nvCxnSpPr>
        <p:spPr>
          <a:xfrm>
            <a:off x="2385752" y="3301294"/>
            <a:ext cx="4431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441565" y="3288580"/>
            <a:ext cx="4431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688571" y="3284179"/>
            <a:ext cx="4431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9010391" y="3301294"/>
            <a:ext cx="4431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0224" y="0"/>
            <a:ext cx="9905998" cy="1251471"/>
          </a:xfrm>
        </p:spPr>
        <p:txBody>
          <a:bodyPr/>
          <a:lstStyle/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3</a:t>
            </a:r>
            <a:r>
              <a:rPr lang="fr-FR" sz="4400" dirty="0" smtClean="0">
                <a:solidFill>
                  <a:schemeClr val="bg1"/>
                </a:solidFill>
              </a:rPr>
              <a:t>-Le </a:t>
            </a:r>
            <a:r>
              <a:rPr lang="fr-FR" sz="4400" dirty="0" smtClean="0">
                <a:solidFill>
                  <a:schemeClr val="bg1"/>
                </a:solidFill>
              </a:rPr>
              <a:t>système de vote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24" y="1576070"/>
            <a:ext cx="9971650" cy="47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0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  <a:r>
              <a:rPr lang="fr-FR" dirty="0" smtClean="0">
                <a:solidFill>
                  <a:schemeClr val="bg1"/>
                </a:solidFill>
              </a:rPr>
              <a:t>-La Méthode AMS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/>
              <a:t>Portée du NFC (</a:t>
            </a:r>
            <a:r>
              <a:rPr lang="fr-FR" dirty="0" err="1" smtClean="0"/>
              <a:t>Near</a:t>
            </a:r>
            <a:r>
              <a:rPr lang="fr-FR" dirty="0" smtClean="0"/>
              <a:t> Field Communication)</a:t>
            </a:r>
          </a:p>
          <a:p>
            <a:pPr algn="ctr"/>
            <a:endParaRPr lang="fr-FR" dirty="0"/>
          </a:p>
        </p:txBody>
      </p:sp>
      <p:graphicFrame>
        <p:nvGraphicFramePr>
          <p:cNvPr id="5" name="Diagram 6"/>
          <p:cNvGraphicFramePr/>
          <p:nvPr>
            <p:extLst>
              <p:ext uri="{D42A27DB-BD31-4B8C-83A1-F6EECF244321}">
                <p14:modId xmlns:p14="http://schemas.microsoft.com/office/powerpoint/2010/main" val="3552145629"/>
              </p:ext>
            </p:extLst>
          </p:nvPr>
        </p:nvGraphicFramePr>
        <p:xfrm>
          <a:off x="3048000" y="2024844"/>
          <a:ext cx="6096000" cy="4100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Arrow 8"/>
          <p:cNvSpPr/>
          <p:nvPr/>
        </p:nvSpPr>
        <p:spPr bwMode="auto">
          <a:xfrm>
            <a:off x="5922345" y="3356992"/>
            <a:ext cx="367466" cy="242316"/>
          </a:xfrm>
          <a:prstGeom prst="rightArrow">
            <a:avLst/>
          </a:prstGeom>
          <a:solidFill>
            <a:srgbClr val="E2ECF6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ight Arrow 9"/>
          <p:cNvSpPr/>
          <p:nvPr/>
        </p:nvSpPr>
        <p:spPr bwMode="auto">
          <a:xfrm>
            <a:off x="5922345" y="4329100"/>
            <a:ext cx="367466" cy="242316"/>
          </a:xfrm>
          <a:prstGeom prst="rightArrow">
            <a:avLst/>
          </a:prstGeom>
          <a:solidFill>
            <a:srgbClr val="E2ECF6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F8F8F8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30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r>
              <a:rPr lang="fr-FR" dirty="0" smtClean="0">
                <a:solidFill>
                  <a:schemeClr val="bg1"/>
                </a:solidFill>
              </a:rPr>
              <a:t>-Conclusion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projet nous a apporté beaucoup de choses : </a:t>
            </a:r>
          </a:p>
          <a:p>
            <a:pPr lvl="1"/>
            <a:r>
              <a:rPr lang="fr-FR" dirty="0" smtClean="0"/>
              <a:t>La mise en pratique de la démarche de projet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L’apprentissage de l’utilisation du Raspberry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L’apprentissage du travail en groupe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Découvert de différents langages de programmation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4960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1" y="1475169"/>
            <a:ext cx="5233415" cy="4608512"/>
          </a:xfrm>
        </p:spPr>
        <p:txBody>
          <a:bodyPr/>
          <a:lstStyle/>
          <a:p>
            <a:r>
              <a:rPr lang="fr-FR" sz="2800" dirty="0" smtClean="0"/>
              <a:t>1-Introduction</a:t>
            </a:r>
          </a:p>
          <a:p>
            <a:pPr marL="457200" lvl="1" indent="0">
              <a:buNone/>
            </a:pPr>
            <a:r>
              <a:rPr lang="fr-FR" sz="2400" dirty="0" smtClean="0"/>
              <a:t>A)Mopidy</a:t>
            </a:r>
          </a:p>
          <a:p>
            <a:pPr marL="457200" lvl="1" indent="0">
              <a:buNone/>
            </a:pPr>
            <a:r>
              <a:rPr lang="fr-FR" sz="2400" dirty="0" smtClean="0"/>
              <a:t>B)Architecture de fonctionnement</a:t>
            </a:r>
          </a:p>
          <a:p>
            <a:endParaRPr lang="fr-FR" sz="2800" dirty="0" smtClean="0"/>
          </a:p>
          <a:p>
            <a:r>
              <a:rPr lang="fr-FR" sz="2800" dirty="0"/>
              <a:t>2</a:t>
            </a:r>
            <a:r>
              <a:rPr lang="fr-FR" sz="2800" dirty="0" smtClean="0"/>
              <a:t>- </a:t>
            </a:r>
            <a:r>
              <a:rPr lang="fr-FR" sz="2800" dirty="0" smtClean="0"/>
              <a:t>L’installation des composants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3-Le </a:t>
            </a:r>
            <a:r>
              <a:rPr lang="fr-FR" sz="2800" dirty="0"/>
              <a:t>système de vote</a:t>
            </a:r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7116459" y="2332308"/>
            <a:ext cx="5705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4</a:t>
            </a:r>
            <a:r>
              <a:rPr lang="fr-FR" sz="2800" dirty="0" smtClean="0"/>
              <a:t>-Méthode AMS</a:t>
            </a:r>
            <a:endParaRPr lang="fr-FR" sz="2800" dirty="0"/>
          </a:p>
          <a:p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5</a:t>
            </a:r>
            <a:r>
              <a:rPr lang="fr-FR" sz="2800" dirty="0" smtClean="0"/>
              <a:t>-Conclusion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840633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0245" y="260351"/>
            <a:ext cx="8291513" cy="720725"/>
          </a:xfrm>
        </p:spPr>
        <p:txBody>
          <a:bodyPr/>
          <a:lstStyle/>
          <a:p>
            <a:pPr algn="ctr"/>
            <a:r>
              <a:rPr lang="fr-FR" sz="4800" dirty="0" err="1">
                <a:solidFill>
                  <a:schemeClr val="bg1"/>
                </a:solidFill>
              </a:rPr>
              <a:t>Mopidy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6736" y="2096853"/>
            <a:ext cx="94933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Mopidy est un serveur modulaire, </a:t>
            </a:r>
            <a:r>
              <a:rPr lang="fr-FR" sz="2800" dirty="0" smtClean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 fonctionne grâce </a:t>
            </a:r>
            <a:r>
              <a:rPr lang="fr-FR" sz="28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: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endParaRPr lang="fr-FR" dirty="0">
              <a:solidFill>
                <a:srgbClr val="F8F8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fr-FR" sz="24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interface graphique (Page web, Application)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endParaRPr lang="fr-FR" dirty="0">
              <a:solidFill>
                <a:srgbClr val="F8F8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fr-FR" sz="24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source musicale (</a:t>
            </a:r>
            <a:r>
              <a:rPr lang="fr-FR" sz="2400" dirty="0" err="1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fr-FR" sz="24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400" dirty="0" err="1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Spotify</a:t>
            </a:r>
            <a:r>
              <a:rPr lang="fr-FR" sz="24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400" dirty="0" err="1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Soundcloud</a:t>
            </a:r>
            <a:r>
              <a:rPr lang="fr-FR" sz="24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endParaRPr lang="fr-FR" sz="2400" dirty="0">
              <a:solidFill>
                <a:srgbClr val="F8F8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fr-FR" sz="24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2400" dirty="0" err="1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coeur</a:t>
            </a:r>
            <a:r>
              <a:rPr lang="fr-FR" sz="24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contient des contrôleurs internes à </a:t>
            </a:r>
            <a:r>
              <a:rPr lang="fr-FR" sz="2400" dirty="0" err="1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Mopidy</a:t>
            </a:r>
            <a:r>
              <a:rPr lang="fr-FR" sz="24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lui permettant d’</a:t>
            </a:r>
            <a:r>
              <a:rPr lang="fr-FR" sz="2400" dirty="0" err="1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intéragir</a:t>
            </a:r>
            <a:r>
              <a:rPr lang="fr-FR" sz="24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l’interface graphique et la source musicale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8F8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8F8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933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0245" y="260351"/>
            <a:ext cx="8291513" cy="720725"/>
          </a:xfrm>
        </p:spPr>
        <p:txBody>
          <a:bodyPr/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Architecture de fonctionnement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49" y="1988840"/>
            <a:ext cx="7094102" cy="34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37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2-Installation </a:t>
            </a:r>
            <a:r>
              <a:rPr lang="fr-FR" sz="4800" dirty="0" smtClean="0">
                <a:solidFill>
                  <a:schemeClr val="bg1"/>
                </a:solidFill>
              </a:rPr>
              <a:t>des composants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02" y="1411161"/>
            <a:ext cx="7075966" cy="5094368"/>
          </a:xfrm>
        </p:spPr>
      </p:pic>
    </p:spTree>
    <p:extLst>
      <p:ext uri="{BB962C8B-B14F-4D97-AF65-F5344CB8AC3E}">
        <p14:creationId xmlns:p14="http://schemas.microsoft.com/office/powerpoint/2010/main" val="21783608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r>
              <a:rPr lang="fr-FR" dirty="0" smtClean="0">
                <a:solidFill>
                  <a:schemeClr val="bg1"/>
                </a:solidFill>
              </a:rPr>
              <a:t>-Le </a:t>
            </a:r>
            <a:r>
              <a:rPr lang="fr-FR" dirty="0" smtClean="0">
                <a:solidFill>
                  <a:schemeClr val="bg1"/>
                </a:solidFill>
              </a:rPr>
              <a:t>système de vote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3083" y="2911736"/>
            <a:ext cx="1612669" cy="7791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Utilisateur</a:t>
            </a:r>
            <a:endParaRPr lang="fr-FR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8896" y="2911736"/>
            <a:ext cx="1612669" cy="7791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HTML</a:t>
            </a:r>
            <a:endParaRPr lang="fr-FR" b="1" dirty="0">
              <a:solidFill>
                <a:schemeClr val="bg2"/>
              </a:solidFill>
            </a:endParaRPr>
          </a:p>
        </p:txBody>
      </p:sp>
      <p:cxnSp>
        <p:nvCxnSpPr>
          <p:cNvPr id="10" name="Connecteur droit avec flèche 9"/>
          <p:cNvCxnSpPr>
            <a:endCxn id="5" idx="1"/>
          </p:cNvCxnSpPr>
          <p:nvPr/>
        </p:nvCxnSpPr>
        <p:spPr>
          <a:xfrm>
            <a:off x="2385752" y="3301294"/>
            <a:ext cx="4431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HTML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7" y="1316182"/>
            <a:ext cx="11201498" cy="5278582"/>
          </a:xfrm>
        </p:spPr>
      </p:pic>
    </p:spTree>
    <p:extLst>
      <p:ext uri="{BB962C8B-B14F-4D97-AF65-F5344CB8AC3E}">
        <p14:creationId xmlns:p14="http://schemas.microsoft.com/office/powerpoint/2010/main" val="1491313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r>
              <a:rPr lang="fr-FR" dirty="0" smtClean="0">
                <a:solidFill>
                  <a:schemeClr val="bg1"/>
                </a:solidFill>
              </a:rPr>
              <a:t>-Le </a:t>
            </a:r>
            <a:r>
              <a:rPr lang="fr-FR" dirty="0" smtClean="0">
                <a:solidFill>
                  <a:schemeClr val="bg1"/>
                </a:solidFill>
              </a:rPr>
              <a:t>système de vote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3083" y="2911736"/>
            <a:ext cx="1612669" cy="7791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Utilisateur</a:t>
            </a:r>
            <a:endParaRPr lang="fr-FR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8896" y="2911736"/>
            <a:ext cx="1612669" cy="7791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HTML</a:t>
            </a:r>
            <a:endParaRPr lang="fr-FR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4709" y="2899022"/>
            <a:ext cx="1803862" cy="77911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PYTHON</a:t>
            </a:r>
            <a:endParaRPr lang="fr-FR" b="1" dirty="0">
              <a:solidFill>
                <a:schemeClr val="bg2"/>
              </a:solidFill>
            </a:endParaRPr>
          </a:p>
        </p:txBody>
      </p:sp>
      <p:cxnSp>
        <p:nvCxnSpPr>
          <p:cNvPr id="10" name="Connecteur droit avec flèche 9"/>
          <p:cNvCxnSpPr>
            <a:endCxn id="5" idx="1"/>
          </p:cNvCxnSpPr>
          <p:nvPr/>
        </p:nvCxnSpPr>
        <p:spPr>
          <a:xfrm>
            <a:off x="2385752" y="3301294"/>
            <a:ext cx="4431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441565" y="3288580"/>
            <a:ext cx="4431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PHP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76" y="1323883"/>
            <a:ext cx="7467599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739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F8F8F8"/>
      </a:dk1>
      <a:lt1>
        <a:srgbClr val="F8F8F8"/>
      </a:lt1>
      <a:dk2>
        <a:srgbClr val="4D4D4D"/>
      </a:dk2>
      <a:lt2>
        <a:srgbClr val="4D4D4D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4">
      <a:dk1>
        <a:srgbClr val="F8F8F8"/>
      </a:dk1>
      <a:lt1>
        <a:srgbClr val="F8F8F8"/>
      </a:lt1>
      <a:dk2>
        <a:srgbClr val="4D4D4D"/>
      </a:dk2>
      <a:lt2>
        <a:srgbClr val="4D4D4D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Custom 4">
      <a:dk1>
        <a:srgbClr val="F8F8F8"/>
      </a:dk1>
      <a:lt1>
        <a:srgbClr val="F8F8F8"/>
      </a:lt1>
      <a:dk2>
        <a:srgbClr val="4D4D4D"/>
      </a:dk2>
      <a:lt2>
        <a:srgbClr val="4D4D4D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216</TotalTime>
  <Words>162</Words>
  <Application>Microsoft Office PowerPoint</Application>
  <PresentationFormat>Grand écran</PresentationFormat>
  <Paragraphs>57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Default Design</vt:lpstr>
      <vt:lpstr>1_Default Design</vt:lpstr>
      <vt:lpstr>2_Default Design</vt:lpstr>
      <vt:lpstr>Projet de Terminale S SI  Schaeffer Quentin</vt:lpstr>
      <vt:lpstr>Sommaire</vt:lpstr>
      <vt:lpstr>Mopidy</vt:lpstr>
      <vt:lpstr>Architecture de fonctionnement</vt:lpstr>
      <vt:lpstr>2-Installation des composants</vt:lpstr>
      <vt:lpstr>3-Le système de vote</vt:lpstr>
      <vt:lpstr>HTML</vt:lpstr>
      <vt:lpstr>3-Le système de vote</vt:lpstr>
      <vt:lpstr>PHP</vt:lpstr>
      <vt:lpstr>Python</vt:lpstr>
      <vt:lpstr>3-Le système de vote</vt:lpstr>
      <vt:lpstr>3-Le système de vote</vt:lpstr>
      <vt:lpstr>4-La Méthode AMS </vt:lpstr>
      <vt:lpstr>5-Conclusion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connecté</dc:title>
  <dc:creator>Quentin</dc:creator>
  <cp:lastModifiedBy>Quentin Schaeffer</cp:lastModifiedBy>
  <cp:revision>23</cp:revision>
  <dcterms:created xsi:type="dcterms:W3CDTF">2017-05-06T15:22:55Z</dcterms:created>
  <dcterms:modified xsi:type="dcterms:W3CDTF">2017-05-29T16:20:35Z</dcterms:modified>
</cp:coreProperties>
</file>