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2"/>
    <p:sldId id="300" r:id="rId3"/>
    <p:sldId id="302" r:id="rId4"/>
    <p:sldId id="301" r:id="rId5"/>
    <p:sldId id="303" r:id="rId6"/>
    <p:sldId id="293" r:id="rId7"/>
    <p:sldId id="305" r:id="rId8"/>
    <p:sldId id="304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757C9B3-8BB3-49C6-A4AE-C2A21D1D6E99}">
          <p14:sldIdLst>
            <p14:sldId id="266"/>
            <p14:sldId id="300"/>
          </p14:sldIdLst>
        </p14:section>
        <p14:section name="Introduction" id="{24304F9A-296B-4B77-A024-59D245C10D3D}">
          <p14:sldIdLst>
            <p14:sldId id="302"/>
            <p14:sldId id="301"/>
          </p14:sldIdLst>
        </p14:section>
        <p14:section name="Démarche de projet" id="{C7E4819E-CDF5-41BC-A145-53C4BB66C95C}">
          <p14:sldIdLst>
            <p14:sldId id="303"/>
          </p14:sldIdLst>
        </p14:section>
        <p14:section name="Interface graphique" id="{9E835D25-5216-4C99-81BE-719143DE9726}">
          <p14:sldIdLst>
            <p14:sldId id="293"/>
            <p14:sldId id="305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3399FF"/>
    <a:srgbClr val="333399"/>
    <a:srgbClr val="FFCC66"/>
    <a:srgbClr val="363080"/>
    <a:srgbClr val="5850A5"/>
    <a:srgbClr val="342F61"/>
    <a:srgbClr val="463F83"/>
    <a:srgbClr val="E2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>
        <p:scale>
          <a:sx n="90" d="100"/>
          <a:sy n="90" d="100"/>
        </p:scale>
        <p:origin x="-13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7BE07-573E-4404-B5E5-5AA6CF21249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D5337295-6B9C-425C-BB0E-8887C5399A5B}">
      <dgm:prSet phldrT="[Text]" custT="1"/>
      <dgm:spPr/>
      <dgm:t>
        <a:bodyPr/>
        <a:lstStyle/>
        <a:p>
          <a:r>
            <a:rPr lang="fr-FR" sz="2800" b="1" dirty="0" smtClean="0"/>
            <a:t>Objectifs</a:t>
          </a:r>
          <a:endParaRPr lang="fr-FR" sz="2800" b="1" dirty="0"/>
        </a:p>
      </dgm:t>
    </dgm:pt>
    <dgm:pt modelId="{D478B8C4-27C0-4C5B-B142-7B97CDB63D34}" type="parTrans" cxnId="{63F4EA5C-F4AB-4E6B-89C0-5B2B6EF93ACD}">
      <dgm:prSet/>
      <dgm:spPr/>
      <dgm:t>
        <a:bodyPr/>
        <a:lstStyle/>
        <a:p>
          <a:endParaRPr lang="fr-FR"/>
        </a:p>
      </dgm:t>
    </dgm:pt>
    <dgm:pt modelId="{95CADCDF-E04D-4D19-AA0F-09876C07CC90}" type="sibTrans" cxnId="{63F4EA5C-F4AB-4E6B-89C0-5B2B6EF93ACD}">
      <dgm:prSet/>
      <dgm:spPr/>
      <dgm:t>
        <a:bodyPr/>
        <a:lstStyle/>
        <a:p>
          <a:endParaRPr lang="fr-FR"/>
        </a:p>
      </dgm:t>
    </dgm:pt>
    <dgm:pt modelId="{A001A56E-A33F-4954-BD6B-0F4C8A8A94ED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Interface adaptée aux Smartphones</a:t>
          </a:r>
          <a:endParaRPr lang="fr-FR" sz="2000" dirty="0"/>
        </a:p>
      </dgm:t>
    </dgm:pt>
    <dgm:pt modelId="{E3412E01-7737-458A-BCC5-6EB4C5A4610A}" type="parTrans" cxnId="{D5EF9CB6-B3AC-4D59-ABB9-A8AFCBA6CAB9}">
      <dgm:prSet/>
      <dgm:spPr/>
      <dgm:t>
        <a:bodyPr/>
        <a:lstStyle/>
        <a:p>
          <a:endParaRPr lang="fr-FR"/>
        </a:p>
      </dgm:t>
    </dgm:pt>
    <dgm:pt modelId="{81BDC6E0-8648-44AB-8B4D-E1CA076921B8}" type="sibTrans" cxnId="{D5EF9CB6-B3AC-4D59-ABB9-A8AFCBA6CAB9}">
      <dgm:prSet/>
      <dgm:spPr/>
      <dgm:t>
        <a:bodyPr/>
        <a:lstStyle/>
        <a:p>
          <a:endParaRPr lang="fr-FR"/>
        </a:p>
      </dgm:t>
    </dgm:pt>
    <dgm:pt modelId="{86C70D30-A96D-400B-904C-ED7672B906E4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Utilisations simple</a:t>
          </a:r>
          <a:endParaRPr lang="fr-FR" sz="2000" dirty="0"/>
        </a:p>
      </dgm:t>
    </dgm:pt>
    <dgm:pt modelId="{399E733C-E075-49BC-BF84-83ACF447E738}" type="parTrans" cxnId="{883F5574-34BD-4E5A-A657-4D748E2094A5}">
      <dgm:prSet/>
      <dgm:spPr/>
      <dgm:t>
        <a:bodyPr/>
        <a:lstStyle/>
        <a:p>
          <a:endParaRPr lang="fr-FR"/>
        </a:p>
      </dgm:t>
    </dgm:pt>
    <dgm:pt modelId="{5D541E71-B2A4-4DEF-97CA-FBBF63752B59}" type="sibTrans" cxnId="{883F5574-34BD-4E5A-A657-4D748E2094A5}">
      <dgm:prSet/>
      <dgm:spPr/>
      <dgm:t>
        <a:bodyPr/>
        <a:lstStyle/>
        <a:p>
          <a:endParaRPr lang="fr-FR"/>
        </a:p>
      </dgm:t>
    </dgm:pt>
    <dgm:pt modelId="{63840C8A-C6ED-4893-909F-F829134BE4A1}">
      <dgm:prSet phldrT="[Text]" custT="1"/>
      <dgm:spPr/>
      <dgm:t>
        <a:bodyPr/>
        <a:lstStyle/>
        <a:p>
          <a:r>
            <a:rPr lang="fr-FR" sz="2800" b="1" dirty="0" smtClean="0"/>
            <a:t>Solutions</a:t>
          </a:r>
          <a:endParaRPr lang="fr-FR" sz="2800" b="1" dirty="0"/>
        </a:p>
      </dgm:t>
    </dgm:pt>
    <dgm:pt modelId="{B9C191A7-7591-44E8-947E-7D565EA07C3F}" type="parTrans" cxnId="{6593776C-CDCB-41FC-81A1-92771C5E462A}">
      <dgm:prSet/>
      <dgm:spPr/>
      <dgm:t>
        <a:bodyPr/>
        <a:lstStyle/>
        <a:p>
          <a:endParaRPr lang="fr-FR"/>
        </a:p>
      </dgm:t>
    </dgm:pt>
    <dgm:pt modelId="{20AB9BCB-22D6-4C03-A0E6-DB6762597066}" type="sibTrans" cxnId="{6593776C-CDCB-41FC-81A1-92771C5E462A}">
      <dgm:prSet/>
      <dgm:spPr/>
      <dgm:t>
        <a:bodyPr/>
        <a:lstStyle/>
        <a:p>
          <a:endParaRPr lang="fr-FR"/>
        </a:p>
      </dgm:t>
    </dgm:pt>
    <dgm:pt modelId="{6D2E94BD-BD7E-4650-930F-80A71530AB26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Page web</a:t>
          </a:r>
          <a:endParaRPr lang="fr-FR" sz="2000" dirty="0"/>
        </a:p>
      </dgm:t>
    </dgm:pt>
    <dgm:pt modelId="{4E128AA0-017C-45B0-AAA3-50B0F530CD21}" type="parTrans" cxnId="{89457975-A420-4DB1-95CF-487748AC9486}">
      <dgm:prSet/>
      <dgm:spPr/>
      <dgm:t>
        <a:bodyPr/>
        <a:lstStyle/>
        <a:p>
          <a:endParaRPr lang="fr-FR"/>
        </a:p>
      </dgm:t>
    </dgm:pt>
    <dgm:pt modelId="{EF15151A-F7F4-421F-93BD-811175FD6A12}" type="sibTrans" cxnId="{89457975-A420-4DB1-95CF-487748AC9486}">
      <dgm:prSet/>
      <dgm:spPr/>
      <dgm:t>
        <a:bodyPr/>
        <a:lstStyle/>
        <a:p>
          <a:endParaRPr lang="fr-FR"/>
        </a:p>
      </dgm:t>
    </dgm:pt>
    <dgm:pt modelId="{DAD33DB7-8656-43C0-8672-E21629D19F02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3 Couleurs maximum</a:t>
          </a:r>
          <a:endParaRPr lang="fr-FR" sz="2000" dirty="0"/>
        </a:p>
      </dgm:t>
    </dgm:pt>
    <dgm:pt modelId="{62449388-CC02-4496-A0FB-0FC5068B5F04}" type="parTrans" cxnId="{893AAC2B-8ACF-4C95-9925-6FB1088D4EAB}">
      <dgm:prSet/>
      <dgm:spPr/>
      <dgm:t>
        <a:bodyPr/>
        <a:lstStyle/>
        <a:p>
          <a:endParaRPr lang="fr-FR"/>
        </a:p>
      </dgm:t>
    </dgm:pt>
    <dgm:pt modelId="{929A9C27-9809-4777-9137-04D8C15CD235}" type="sibTrans" cxnId="{893AAC2B-8ACF-4C95-9925-6FB1088D4EAB}">
      <dgm:prSet/>
      <dgm:spPr/>
      <dgm:t>
        <a:bodyPr/>
        <a:lstStyle/>
        <a:p>
          <a:endParaRPr lang="fr-FR"/>
        </a:p>
      </dgm:t>
    </dgm:pt>
    <dgm:pt modelId="{5C3CD261-65E5-4FE1-BDDC-655F8980899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Graphiquement épuré</a:t>
          </a:r>
          <a:endParaRPr lang="fr-FR" sz="2000" dirty="0"/>
        </a:p>
      </dgm:t>
    </dgm:pt>
    <dgm:pt modelId="{ED073731-198E-432A-94C0-CB6D85F72AA1}" type="parTrans" cxnId="{0468477F-3FB3-4050-A5C9-11327F379993}">
      <dgm:prSet/>
      <dgm:spPr/>
      <dgm:t>
        <a:bodyPr/>
        <a:lstStyle/>
        <a:p>
          <a:endParaRPr lang="fr-FR"/>
        </a:p>
      </dgm:t>
    </dgm:pt>
    <dgm:pt modelId="{819F88EE-C5DC-48A6-A7BA-E76AED302ED8}" type="sibTrans" cxnId="{0468477F-3FB3-4050-A5C9-11327F379993}">
      <dgm:prSet/>
      <dgm:spPr/>
      <dgm:t>
        <a:bodyPr/>
        <a:lstStyle/>
        <a:p>
          <a:endParaRPr lang="fr-FR"/>
        </a:p>
      </dgm:t>
    </dgm:pt>
    <dgm:pt modelId="{4B92F12A-B750-4583-8430-04436BDAEBC9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Boutons réduits au minimum</a:t>
          </a:r>
          <a:endParaRPr lang="fr-FR" sz="2000" dirty="0"/>
        </a:p>
      </dgm:t>
    </dgm:pt>
    <dgm:pt modelId="{CF9C3807-DF8D-4687-A497-963DF0C35F42}" type="parTrans" cxnId="{D5E730C6-CA3B-4C5B-BA3B-FFFC55A2DB26}">
      <dgm:prSet/>
      <dgm:spPr/>
      <dgm:t>
        <a:bodyPr/>
        <a:lstStyle/>
        <a:p>
          <a:endParaRPr lang="fr-FR"/>
        </a:p>
      </dgm:t>
    </dgm:pt>
    <dgm:pt modelId="{4757A107-C16D-4180-A2E9-F51B23A1841A}" type="sibTrans" cxnId="{D5E730C6-CA3B-4C5B-BA3B-FFFC55A2DB26}">
      <dgm:prSet/>
      <dgm:spPr/>
      <dgm:t>
        <a:bodyPr/>
        <a:lstStyle/>
        <a:p>
          <a:endParaRPr lang="fr-FR"/>
        </a:p>
      </dgm:t>
    </dgm:pt>
    <dgm:pt modelId="{058B7284-6F7C-4508-84FB-D6C75312EB1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92030D9A-8EEE-4ACD-97A3-907B4C9A6612}" type="parTrans" cxnId="{DE470F59-C40A-4D3E-AB30-14B1134D18A5}">
      <dgm:prSet/>
      <dgm:spPr/>
      <dgm:t>
        <a:bodyPr/>
        <a:lstStyle/>
        <a:p>
          <a:endParaRPr lang="fr-FR"/>
        </a:p>
      </dgm:t>
    </dgm:pt>
    <dgm:pt modelId="{A82FC15F-E795-464C-A188-A2873C6054A1}" type="sibTrans" cxnId="{DE470F59-C40A-4D3E-AB30-14B1134D18A5}">
      <dgm:prSet/>
      <dgm:spPr/>
      <dgm:t>
        <a:bodyPr/>
        <a:lstStyle/>
        <a:p>
          <a:endParaRPr lang="fr-FR"/>
        </a:p>
      </dgm:t>
    </dgm:pt>
    <dgm:pt modelId="{5DAB108D-A826-49FD-9DCC-91DBA78AB639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396AD2E6-3AD4-4159-BABB-72067273DAEB}" type="parTrans" cxnId="{004D6325-4E13-4F63-A663-A40715477CD1}">
      <dgm:prSet/>
      <dgm:spPr/>
      <dgm:t>
        <a:bodyPr/>
        <a:lstStyle/>
        <a:p>
          <a:endParaRPr lang="fr-FR"/>
        </a:p>
      </dgm:t>
    </dgm:pt>
    <dgm:pt modelId="{49D071E8-FADF-49FA-89C0-BBD9BB4EE1EE}" type="sibTrans" cxnId="{004D6325-4E13-4F63-A663-A40715477CD1}">
      <dgm:prSet/>
      <dgm:spPr/>
      <dgm:t>
        <a:bodyPr/>
        <a:lstStyle/>
        <a:p>
          <a:endParaRPr lang="fr-FR"/>
        </a:p>
      </dgm:t>
    </dgm:pt>
    <dgm:pt modelId="{D9FDD032-8E9B-462F-8DF8-6C4CB2DA4CC6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A431950F-308A-46E0-8943-233818EB20C4}" type="parTrans" cxnId="{39FD0851-5918-42CD-BC76-846E887A40A6}">
      <dgm:prSet/>
      <dgm:spPr/>
      <dgm:t>
        <a:bodyPr/>
        <a:lstStyle/>
        <a:p>
          <a:endParaRPr lang="fr-FR"/>
        </a:p>
      </dgm:t>
    </dgm:pt>
    <dgm:pt modelId="{DA2D9A19-20C8-4923-ACFC-9BB587B67070}" type="sibTrans" cxnId="{39FD0851-5918-42CD-BC76-846E887A40A6}">
      <dgm:prSet/>
      <dgm:spPr/>
      <dgm:t>
        <a:bodyPr/>
        <a:lstStyle/>
        <a:p>
          <a:endParaRPr lang="fr-FR"/>
        </a:p>
      </dgm:t>
    </dgm:pt>
    <dgm:pt modelId="{F18AAA4F-BE46-4F95-862F-84457D41D0CE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4E394725-F993-41EF-AB3D-F980A63E5A46}" type="parTrans" cxnId="{C5E19BC9-9887-4DB8-87FE-3A8AA0151A5A}">
      <dgm:prSet/>
      <dgm:spPr/>
      <dgm:t>
        <a:bodyPr/>
        <a:lstStyle/>
        <a:p>
          <a:endParaRPr lang="fr-FR"/>
        </a:p>
      </dgm:t>
    </dgm:pt>
    <dgm:pt modelId="{CB2365B2-309F-4F36-9FDD-F9FAEAD24E24}" type="sibTrans" cxnId="{C5E19BC9-9887-4DB8-87FE-3A8AA0151A5A}">
      <dgm:prSet/>
      <dgm:spPr/>
      <dgm:t>
        <a:bodyPr/>
        <a:lstStyle/>
        <a:p>
          <a:endParaRPr lang="fr-FR"/>
        </a:p>
      </dgm:t>
    </dgm:pt>
    <dgm:pt modelId="{FB8BD12F-73A7-45C0-B761-4B8FB48E0FD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FDF7BDA0-4D4D-45B0-824C-5EFE17E65C54}" type="parTrans" cxnId="{1D0CCE08-6416-4530-BF41-66FFDFCE069D}">
      <dgm:prSet/>
      <dgm:spPr/>
      <dgm:t>
        <a:bodyPr/>
        <a:lstStyle/>
        <a:p>
          <a:endParaRPr lang="fr-FR"/>
        </a:p>
      </dgm:t>
    </dgm:pt>
    <dgm:pt modelId="{8837D641-81A9-43BC-8946-D48E1A373FE5}" type="sibTrans" cxnId="{1D0CCE08-6416-4530-BF41-66FFDFCE069D}">
      <dgm:prSet/>
      <dgm:spPr/>
      <dgm:t>
        <a:bodyPr/>
        <a:lstStyle/>
        <a:p>
          <a:endParaRPr lang="fr-FR"/>
        </a:p>
      </dgm:t>
    </dgm:pt>
    <dgm:pt modelId="{5B23EF01-51C5-4B0C-A15D-06840FCC043D}" type="pres">
      <dgm:prSet presAssocID="{4677BE07-573E-4404-B5E5-5AA6CF2124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4669DD-B692-4EB7-9D07-604886A8703A}" type="pres">
      <dgm:prSet presAssocID="{D5337295-6B9C-425C-BB0E-8887C5399A5B}" presName="composite" presStyleCnt="0"/>
      <dgm:spPr/>
    </dgm:pt>
    <dgm:pt modelId="{45713774-B706-4E17-85DB-37906E38AE4A}" type="pres">
      <dgm:prSet presAssocID="{D5337295-6B9C-425C-BB0E-8887C5399A5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89D3B6-1FF7-4507-A054-0CBFAF6DDDE5}" type="pres">
      <dgm:prSet presAssocID="{D5337295-6B9C-425C-BB0E-8887C5399A5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6F7202-C1DA-498A-986D-9AC9026C1E0B}" type="pres">
      <dgm:prSet presAssocID="{95CADCDF-E04D-4D19-AA0F-09876C07CC90}" presName="space" presStyleCnt="0"/>
      <dgm:spPr/>
    </dgm:pt>
    <dgm:pt modelId="{C8FA0712-A583-4FAA-8F99-4CC618988A5D}" type="pres">
      <dgm:prSet presAssocID="{63840C8A-C6ED-4893-909F-F829134BE4A1}" presName="composite" presStyleCnt="0"/>
      <dgm:spPr/>
    </dgm:pt>
    <dgm:pt modelId="{04F97B18-3A0E-45D6-BAFE-FF20BE4D67D9}" type="pres">
      <dgm:prSet presAssocID="{63840C8A-C6ED-4893-909F-F829134BE4A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98A413-F0A4-4CDA-8BF2-98B51A855618}" type="pres">
      <dgm:prSet presAssocID="{63840C8A-C6ED-4893-909F-F829134BE4A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112F4F8-8070-47AF-B324-77C0C001CF1A}" type="presOf" srcId="{D9FDD032-8E9B-462F-8DF8-6C4CB2DA4CC6}" destId="{5F89D3B6-1FF7-4507-A054-0CBFAF6DDDE5}" srcOrd="0" destOrd="3" presId="urn:microsoft.com/office/officeart/2005/8/layout/hList1"/>
    <dgm:cxn modelId="{45D878E6-66AA-4502-A8A5-6D96B524B17C}" type="presOf" srcId="{A001A56E-A33F-4954-BD6B-0F4C8A8A94ED}" destId="{5F89D3B6-1FF7-4507-A054-0CBFAF6DDDE5}" srcOrd="0" destOrd="0" presId="urn:microsoft.com/office/officeart/2005/8/layout/hList1"/>
    <dgm:cxn modelId="{89457975-A420-4DB1-95CF-487748AC9486}" srcId="{63840C8A-C6ED-4893-909F-F829134BE4A1}" destId="{6D2E94BD-BD7E-4650-930F-80A71530AB26}" srcOrd="0" destOrd="0" parTransId="{4E128AA0-017C-45B0-AAA3-50B0F530CD21}" sibTransId="{EF15151A-F7F4-421F-93BD-811175FD6A12}"/>
    <dgm:cxn modelId="{67820CCA-58F4-4D00-A128-F0C39E905195}" type="presOf" srcId="{058B7284-6F7C-4508-84FB-D6C75312EB11}" destId="{9898A413-F0A4-4CDA-8BF2-98B51A855618}" srcOrd="0" destOrd="1" presId="urn:microsoft.com/office/officeart/2005/8/layout/hList1"/>
    <dgm:cxn modelId="{D5E730C6-CA3B-4C5B-BA3B-FFFC55A2DB26}" srcId="{63840C8A-C6ED-4893-909F-F829134BE4A1}" destId="{4B92F12A-B750-4583-8430-04436BDAEBC9}" srcOrd="5" destOrd="0" parTransId="{CF9C3807-DF8D-4687-A497-963DF0C35F42}" sibTransId="{4757A107-C16D-4180-A2E9-F51B23A1841A}"/>
    <dgm:cxn modelId="{17A602E1-7915-425F-9869-5F28C4CE6C26}" type="presOf" srcId="{4677BE07-573E-4404-B5E5-5AA6CF21249F}" destId="{5B23EF01-51C5-4B0C-A15D-06840FCC043D}" srcOrd="0" destOrd="0" presId="urn:microsoft.com/office/officeart/2005/8/layout/hList1"/>
    <dgm:cxn modelId="{883F5574-34BD-4E5A-A657-4D748E2094A5}" srcId="{D5337295-6B9C-425C-BB0E-8887C5399A5B}" destId="{86C70D30-A96D-400B-904C-ED7672B906E4}" srcOrd="4" destOrd="0" parTransId="{399E733C-E075-49BC-BF84-83ACF447E738}" sibTransId="{5D541E71-B2A4-4DEF-97CA-FBBF63752B59}"/>
    <dgm:cxn modelId="{1D0CCE08-6416-4530-BF41-66FFDFCE069D}" srcId="{63840C8A-C6ED-4893-909F-F829134BE4A1}" destId="{FB8BD12F-73A7-45C0-B761-4B8FB48E0FD5}" srcOrd="4" destOrd="0" parTransId="{FDF7BDA0-4D4D-45B0-824C-5EFE17E65C54}" sibTransId="{8837D641-81A9-43BC-8946-D48E1A373FE5}"/>
    <dgm:cxn modelId="{EB328F5B-6B38-4489-AE74-B07B19E5CE90}" type="presOf" srcId="{6D2E94BD-BD7E-4650-930F-80A71530AB26}" destId="{9898A413-F0A4-4CDA-8BF2-98B51A855618}" srcOrd="0" destOrd="0" presId="urn:microsoft.com/office/officeart/2005/8/layout/hList1"/>
    <dgm:cxn modelId="{004D6325-4E13-4F63-A663-A40715477CD1}" srcId="{D5337295-6B9C-425C-BB0E-8887C5399A5B}" destId="{5DAB108D-A826-49FD-9DCC-91DBA78AB639}" srcOrd="1" destOrd="0" parTransId="{396AD2E6-3AD4-4159-BABB-72067273DAEB}" sibTransId="{49D071E8-FADF-49FA-89C0-BBD9BB4EE1EE}"/>
    <dgm:cxn modelId="{0676CD04-AB5C-4A8B-943E-A4FBECDA3E71}" type="presOf" srcId="{5DAB108D-A826-49FD-9DCC-91DBA78AB639}" destId="{5F89D3B6-1FF7-4507-A054-0CBFAF6DDDE5}" srcOrd="0" destOrd="1" presId="urn:microsoft.com/office/officeart/2005/8/layout/hList1"/>
    <dgm:cxn modelId="{39FD0851-5918-42CD-BC76-846E887A40A6}" srcId="{D5337295-6B9C-425C-BB0E-8887C5399A5B}" destId="{D9FDD032-8E9B-462F-8DF8-6C4CB2DA4CC6}" srcOrd="3" destOrd="0" parTransId="{A431950F-308A-46E0-8943-233818EB20C4}" sibTransId="{DA2D9A19-20C8-4923-ACFC-9BB587B67070}"/>
    <dgm:cxn modelId="{FD9135EE-C545-47D8-9F25-45E1FB85378E}" type="presOf" srcId="{86C70D30-A96D-400B-904C-ED7672B906E4}" destId="{5F89D3B6-1FF7-4507-A054-0CBFAF6DDDE5}" srcOrd="0" destOrd="4" presId="urn:microsoft.com/office/officeart/2005/8/layout/hList1"/>
    <dgm:cxn modelId="{63F4EA5C-F4AB-4E6B-89C0-5B2B6EF93ACD}" srcId="{4677BE07-573E-4404-B5E5-5AA6CF21249F}" destId="{D5337295-6B9C-425C-BB0E-8887C5399A5B}" srcOrd="0" destOrd="0" parTransId="{D478B8C4-27C0-4C5B-B142-7B97CDB63D34}" sibTransId="{95CADCDF-E04D-4D19-AA0F-09876C07CC90}"/>
    <dgm:cxn modelId="{0468477F-3FB3-4050-A5C9-11327F379993}" srcId="{D5337295-6B9C-425C-BB0E-8887C5399A5B}" destId="{5C3CD261-65E5-4FE1-BDDC-655F89808998}" srcOrd="2" destOrd="0" parTransId="{ED073731-198E-432A-94C0-CB6D85F72AA1}" sibTransId="{819F88EE-C5DC-48A6-A7BA-E76AED302ED8}"/>
    <dgm:cxn modelId="{D5EF9CB6-B3AC-4D59-ABB9-A8AFCBA6CAB9}" srcId="{D5337295-6B9C-425C-BB0E-8887C5399A5B}" destId="{A001A56E-A33F-4954-BD6B-0F4C8A8A94ED}" srcOrd="0" destOrd="0" parTransId="{E3412E01-7737-458A-BCC5-6EB4C5A4610A}" sibTransId="{81BDC6E0-8648-44AB-8B4D-E1CA076921B8}"/>
    <dgm:cxn modelId="{920E9BF5-D480-4F5C-8571-3EB78EC4ACB2}" type="presOf" srcId="{63840C8A-C6ED-4893-909F-F829134BE4A1}" destId="{04F97B18-3A0E-45D6-BAFE-FF20BE4D67D9}" srcOrd="0" destOrd="0" presId="urn:microsoft.com/office/officeart/2005/8/layout/hList1"/>
    <dgm:cxn modelId="{DE470F59-C40A-4D3E-AB30-14B1134D18A5}" srcId="{63840C8A-C6ED-4893-909F-F829134BE4A1}" destId="{058B7284-6F7C-4508-84FB-D6C75312EB11}" srcOrd="1" destOrd="0" parTransId="{92030D9A-8EEE-4ACD-97A3-907B4C9A6612}" sibTransId="{A82FC15F-E795-464C-A188-A2873C6054A1}"/>
    <dgm:cxn modelId="{68461440-3120-4C7B-ACA9-404A35522F66}" type="presOf" srcId="{5C3CD261-65E5-4FE1-BDDC-655F89808998}" destId="{5F89D3B6-1FF7-4507-A054-0CBFAF6DDDE5}" srcOrd="0" destOrd="2" presId="urn:microsoft.com/office/officeart/2005/8/layout/hList1"/>
    <dgm:cxn modelId="{C5E19BC9-9887-4DB8-87FE-3A8AA0151A5A}" srcId="{63840C8A-C6ED-4893-909F-F829134BE4A1}" destId="{F18AAA4F-BE46-4F95-862F-84457D41D0CE}" srcOrd="2" destOrd="0" parTransId="{4E394725-F993-41EF-AB3D-F980A63E5A46}" sibTransId="{CB2365B2-309F-4F36-9FDD-F9FAEAD24E24}"/>
    <dgm:cxn modelId="{9F25C484-3ABB-48E3-88DB-C9FD7AD6AB48}" type="presOf" srcId="{F18AAA4F-BE46-4F95-862F-84457D41D0CE}" destId="{9898A413-F0A4-4CDA-8BF2-98B51A855618}" srcOrd="0" destOrd="2" presId="urn:microsoft.com/office/officeart/2005/8/layout/hList1"/>
    <dgm:cxn modelId="{6CEE1BD9-0A02-411C-9E2F-A87F60B8381A}" type="presOf" srcId="{D5337295-6B9C-425C-BB0E-8887C5399A5B}" destId="{45713774-B706-4E17-85DB-37906E38AE4A}" srcOrd="0" destOrd="0" presId="urn:microsoft.com/office/officeart/2005/8/layout/hList1"/>
    <dgm:cxn modelId="{6593776C-CDCB-41FC-81A1-92771C5E462A}" srcId="{4677BE07-573E-4404-B5E5-5AA6CF21249F}" destId="{63840C8A-C6ED-4893-909F-F829134BE4A1}" srcOrd="1" destOrd="0" parTransId="{B9C191A7-7591-44E8-947E-7D565EA07C3F}" sibTransId="{20AB9BCB-22D6-4C03-A0E6-DB6762597066}"/>
    <dgm:cxn modelId="{893AAC2B-8ACF-4C95-9925-6FB1088D4EAB}" srcId="{63840C8A-C6ED-4893-909F-F829134BE4A1}" destId="{DAD33DB7-8656-43C0-8672-E21629D19F02}" srcOrd="3" destOrd="0" parTransId="{62449388-CC02-4496-A0FB-0FC5068B5F04}" sibTransId="{929A9C27-9809-4777-9137-04D8C15CD235}"/>
    <dgm:cxn modelId="{9F57627F-AB4F-403E-8206-C1D73E4461FC}" type="presOf" srcId="{FB8BD12F-73A7-45C0-B761-4B8FB48E0FD5}" destId="{9898A413-F0A4-4CDA-8BF2-98B51A855618}" srcOrd="0" destOrd="4" presId="urn:microsoft.com/office/officeart/2005/8/layout/hList1"/>
    <dgm:cxn modelId="{BB9B4D26-9EC4-4887-B44E-008626510DCD}" type="presOf" srcId="{4B92F12A-B750-4583-8430-04436BDAEBC9}" destId="{9898A413-F0A4-4CDA-8BF2-98B51A855618}" srcOrd="0" destOrd="5" presId="urn:microsoft.com/office/officeart/2005/8/layout/hList1"/>
    <dgm:cxn modelId="{F9CE25D1-30F0-46D2-A20B-7D66CA0E7DEF}" type="presOf" srcId="{DAD33DB7-8656-43C0-8672-E21629D19F02}" destId="{9898A413-F0A4-4CDA-8BF2-98B51A855618}" srcOrd="0" destOrd="3" presId="urn:microsoft.com/office/officeart/2005/8/layout/hList1"/>
    <dgm:cxn modelId="{F9D7B6B1-0D1A-4D9C-AD1C-2401F9BD7F56}" type="presParOf" srcId="{5B23EF01-51C5-4B0C-A15D-06840FCC043D}" destId="{EC4669DD-B692-4EB7-9D07-604886A8703A}" srcOrd="0" destOrd="0" presId="urn:microsoft.com/office/officeart/2005/8/layout/hList1"/>
    <dgm:cxn modelId="{761738C5-889F-4181-8523-FC58F78C9F70}" type="presParOf" srcId="{EC4669DD-B692-4EB7-9D07-604886A8703A}" destId="{45713774-B706-4E17-85DB-37906E38AE4A}" srcOrd="0" destOrd="0" presId="urn:microsoft.com/office/officeart/2005/8/layout/hList1"/>
    <dgm:cxn modelId="{2E44A1C4-6EFE-4603-8995-24DDCFA13F2A}" type="presParOf" srcId="{EC4669DD-B692-4EB7-9D07-604886A8703A}" destId="{5F89D3B6-1FF7-4507-A054-0CBFAF6DDDE5}" srcOrd="1" destOrd="0" presId="urn:microsoft.com/office/officeart/2005/8/layout/hList1"/>
    <dgm:cxn modelId="{057B360F-2F0F-43BA-AA07-A8A805923FF2}" type="presParOf" srcId="{5B23EF01-51C5-4B0C-A15D-06840FCC043D}" destId="{206F7202-C1DA-498A-986D-9AC9026C1E0B}" srcOrd="1" destOrd="0" presId="urn:microsoft.com/office/officeart/2005/8/layout/hList1"/>
    <dgm:cxn modelId="{5344EB2D-06B3-4AA0-97E9-98126433678B}" type="presParOf" srcId="{5B23EF01-51C5-4B0C-A15D-06840FCC043D}" destId="{C8FA0712-A583-4FAA-8F99-4CC618988A5D}" srcOrd="2" destOrd="0" presId="urn:microsoft.com/office/officeart/2005/8/layout/hList1"/>
    <dgm:cxn modelId="{64B6FCF6-825A-46E1-9125-2EC31B4ADE7B}" type="presParOf" srcId="{C8FA0712-A583-4FAA-8F99-4CC618988A5D}" destId="{04F97B18-3A0E-45D6-BAFE-FF20BE4D67D9}" srcOrd="0" destOrd="0" presId="urn:microsoft.com/office/officeart/2005/8/layout/hList1"/>
    <dgm:cxn modelId="{94CFBCD1-A14C-460D-941D-3FF7FE9A4770}" type="presParOf" srcId="{C8FA0712-A583-4FAA-8F99-4CC618988A5D}" destId="{9898A413-F0A4-4CDA-8BF2-98B51A8556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13774-B706-4E17-85DB-37906E38AE4A}">
      <dsp:nvSpPr>
        <dsp:cNvPr id="0" name=""/>
        <dsp:cNvSpPr/>
      </dsp:nvSpPr>
      <dsp:spPr>
        <a:xfrm>
          <a:off x="29" y="52887"/>
          <a:ext cx="2848570" cy="11394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Objectifs</a:t>
          </a:r>
          <a:endParaRPr lang="fr-FR" sz="2800" b="1" kern="1200" dirty="0"/>
        </a:p>
      </dsp:txBody>
      <dsp:txXfrm>
        <a:off x="29" y="52887"/>
        <a:ext cx="2848570" cy="1139428"/>
      </dsp:txXfrm>
    </dsp:sp>
    <dsp:sp modelId="{5F89D3B6-1FF7-4507-A054-0CBFAF6DDDE5}">
      <dsp:nvSpPr>
        <dsp:cNvPr id="0" name=""/>
        <dsp:cNvSpPr/>
      </dsp:nvSpPr>
      <dsp:spPr>
        <a:xfrm>
          <a:off x="29" y="1192316"/>
          <a:ext cx="2848570" cy="285480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Interface adaptée aux Smartphones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Graphiquement épuré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Utilisations simple</a:t>
          </a:r>
          <a:endParaRPr lang="fr-FR" sz="2000" kern="1200" dirty="0"/>
        </a:p>
      </dsp:txBody>
      <dsp:txXfrm>
        <a:off x="29" y="1192316"/>
        <a:ext cx="2848570" cy="2854800"/>
      </dsp:txXfrm>
    </dsp:sp>
    <dsp:sp modelId="{04F97B18-3A0E-45D6-BAFE-FF20BE4D67D9}">
      <dsp:nvSpPr>
        <dsp:cNvPr id="0" name=""/>
        <dsp:cNvSpPr/>
      </dsp:nvSpPr>
      <dsp:spPr>
        <a:xfrm>
          <a:off x="3247399" y="52887"/>
          <a:ext cx="2848570" cy="11394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Solutions</a:t>
          </a:r>
          <a:endParaRPr lang="fr-FR" sz="2800" b="1" kern="1200" dirty="0"/>
        </a:p>
      </dsp:txBody>
      <dsp:txXfrm>
        <a:off x="3247399" y="52887"/>
        <a:ext cx="2848570" cy="1139428"/>
      </dsp:txXfrm>
    </dsp:sp>
    <dsp:sp modelId="{9898A413-F0A4-4CDA-8BF2-98B51A855618}">
      <dsp:nvSpPr>
        <dsp:cNvPr id="0" name=""/>
        <dsp:cNvSpPr/>
      </dsp:nvSpPr>
      <dsp:spPr>
        <a:xfrm>
          <a:off x="3247399" y="1192316"/>
          <a:ext cx="2848570" cy="285480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Page web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3 Couleurs maximum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Boutons réduits au minimum</a:t>
          </a:r>
          <a:endParaRPr lang="fr-FR" sz="2000" kern="1200" dirty="0"/>
        </a:p>
      </dsp:txBody>
      <dsp:txXfrm>
        <a:off x="3247399" y="1192316"/>
        <a:ext cx="2848570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A94975-2721-421C-A744-71CFCA404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9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4EFFFE-E58A-4011-AC6C-0A90E075B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296863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152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7564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5673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6816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5386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218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371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4815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832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125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040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46B10BA-5E66-4044-A19A-A97D2AA21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7057" y="296863"/>
            <a:ext cx="7989887" cy="1655762"/>
          </a:xfrm>
        </p:spPr>
        <p:txBody>
          <a:bodyPr/>
          <a:lstStyle/>
          <a:p>
            <a:pPr algn="ctr"/>
            <a:r>
              <a:rPr lang="fr-FR" altLang="en-US" dirty="0" smtClean="0">
                <a:solidFill>
                  <a:schemeClr val="bg1"/>
                </a:solidFill>
              </a:rPr>
              <a:t>Projet de Terminale S SI</a:t>
            </a:r>
            <a:r>
              <a:rPr lang="fr-FR" altLang="en-US" dirty="0">
                <a:solidFill>
                  <a:schemeClr val="bg1"/>
                </a:solidFill>
              </a:rPr>
              <a:t/>
            </a:r>
            <a:br>
              <a:rPr lang="fr-FR" altLang="en-US" dirty="0">
                <a:solidFill>
                  <a:schemeClr val="bg1"/>
                </a:solidFill>
              </a:rPr>
            </a:br>
            <a:r>
              <a:rPr lang="fr-FR" altLang="en-US" dirty="0" smtClean="0">
                <a:solidFill>
                  <a:schemeClr val="bg1"/>
                </a:solidFill>
              </a:rPr>
              <a:t/>
            </a:r>
            <a:br>
              <a:rPr lang="fr-FR" altLang="en-US" dirty="0" smtClean="0">
                <a:solidFill>
                  <a:schemeClr val="bg1"/>
                </a:solidFill>
              </a:rPr>
            </a:br>
            <a:r>
              <a:rPr lang="fr-FR" altLang="en-US" dirty="0" smtClean="0">
                <a:solidFill>
                  <a:schemeClr val="bg1"/>
                </a:solidFill>
              </a:rPr>
              <a:t>Mathieu Arthur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9957" y="3601136"/>
            <a:ext cx="7304087" cy="1752600"/>
          </a:xfrm>
        </p:spPr>
        <p:txBody>
          <a:bodyPr/>
          <a:lstStyle/>
          <a:p>
            <a:pPr algn="ctr"/>
            <a:r>
              <a:rPr lang="fr-FR" sz="7200" dirty="0" smtClean="0"/>
              <a:t>Jukebox Connecté</a:t>
            </a:r>
          </a:p>
          <a:p>
            <a:pPr algn="ctr"/>
            <a:endParaRPr lang="fr-FR" dirty="0"/>
          </a:p>
        </p:txBody>
      </p:sp>
      <p:pic>
        <p:nvPicPr>
          <p:cNvPr id="14340" name="Picture 4" descr="https://avatars2.githubusercontent.com/u/451998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92025"/>
            <a:ext cx="1033834" cy="1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https://www.raspberrypi.org/app/uploads/2015/08/raspberry-pi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344" name="Picture 8" descr="https://avatars0.githubusercontent.com/u/1294177?v=3&amp;s=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5840183"/>
            <a:ext cx="343818" cy="34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s://www.youtube.com/yt/brand/media/image/YouTube-logo-full_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45" y="5669832"/>
            <a:ext cx="1100070" cy="6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 bwMode="auto">
          <a:xfrm>
            <a:off x="3491880" y="5902310"/>
            <a:ext cx="213261" cy="213261"/>
          </a:xfrm>
          <a:prstGeom prst="mathPlus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0" y="160338"/>
            <a:ext cx="684076" cy="92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Plus 10"/>
          <p:cNvSpPr/>
          <p:nvPr/>
        </p:nvSpPr>
        <p:spPr bwMode="auto">
          <a:xfrm>
            <a:off x="5328084" y="5905462"/>
            <a:ext cx="213261" cy="213261"/>
          </a:xfrm>
          <a:prstGeom prst="mathPlus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244" y="260350"/>
            <a:ext cx="8291513" cy="720725"/>
          </a:xfrm>
        </p:spPr>
        <p:txBody>
          <a:bodyPr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Sommaire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273" y="1348800"/>
            <a:ext cx="5254965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dirty="0" smtClean="0"/>
              <a:t>Introduction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 err="1" smtClean="0"/>
              <a:t>Mopidy</a:t>
            </a:r>
            <a:endParaRPr lang="fr-FR" sz="24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 smtClean="0"/>
              <a:t>Architecture de fonctionnement</a:t>
            </a:r>
          </a:p>
          <a:p>
            <a:pPr lvl="1"/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/>
              <a:t>Démarche de projet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 smtClean="0"/>
              <a:t>Objectifs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 smtClean="0"/>
              <a:t>Solutions</a:t>
            </a:r>
          </a:p>
          <a:p>
            <a:pPr lvl="1"/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/>
              <a:t>Interface graphique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 smtClean="0"/>
              <a:t>Html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 err="1" smtClean="0"/>
              <a:t>Javascript</a:t>
            </a: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8594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244" y="260350"/>
            <a:ext cx="8291513" cy="720725"/>
          </a:xfrm>
        </p:spPr>
        <p:txBody>
          <a:bodyPr/>
          <a:lstStyle/>
          <a:p>
            <a:pPr algn="ctr"/>
            <a:r>
              <a:rPr lang="fr-FR" sz="4800" dirty="0" err="1" smtClean="0">
                <a:solidFill>
                  <a:schemeClr val="bg1"/>
                </a:solidFill>
              </a:rPr>
              <a:t>Mopidy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736" y="2096852"/>
            <a:ext cx="84168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Mopidy</a:t>
            </a:r>
            <a:r>
              <a:rPr lang="fr-FR" sz="2800" dirty="0" smtClean="0"/>
              <a:t> est un serveur modulaire, grâce à :</a:t>
            </a:r>
          </a:p>
          <a:p>
            <a:pPr marL="285750" indent="-285750">
              <a:buFont typeface="Courier New" pitchFamily="49" charset="0"/>
              <a:buChar char="o"/>
            </a:pPr>
            <a:endParaRPr lang="fr-FR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fr-FR" sz="2400" dirty="0" smtClean="0"/>
              <a:t>Une interface graphique (Page web, Application)</a:t>
            </a:r>
          </a:p>
          <a:p>
            <a:pPr marL="285750" indent="-285750">
              <a:buFont typeface="Courier New" pitchFamily="49" charset="0"/>
              <a:buChar char="o"/>
            </a:pPr>
            <a:endParaRPr lang="fr-FR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fr-FR" sz="2400" dirty="0" smtClean="0"/>
              <a:t>Une source musicale (</a:t>
            </a:r>
            <a:r>
              <a:rPr lang="fr-FR" sz="2400" dirty="0" err="1" smtClean="0"/>
              <a:t>Youtube</a:t>
            </a:r>
            <a:r>
              <a:rPr lang="fr-FR" sz="2400" dirty="0" smtClean="0"/>
              <a:t>, </a:t>
            </a:r>
            <a:r>
              <a:rPr lang="fr-FR" sz="2400" dirty="0" err="1" smtClean="0"/>
              <a:t>Spotify</a:t>
            </a:r>
            <a:r>
              <a:rPr lang="fr-FR" sz="2400" dirty="0" smtClean="0"/>
              <a:t>, </a:t>
            </a:r>
            <a:r>
              <a:rPr lang="fr-FR" sz="2400" dirty="0" err="1" smtClean="0"/>
              <a:t>Soundcloud</a:t>
            </a:r>
            <a:r>
              <a:rPr lang="fr-FR" sz="2400" dirty="0" smtClean="0"/>
              <a:t>)</a:t>
            </a:r>
          </a:p>
          <a:p>
            <a:pPr marL="285750" indent="-285750">
              <a:buFont typeface="Courier New" pitchFamily="49" charset="0"/>
              <a:buChar char="o"/>
            </a:pPr>
            <a:endParaRPr lang="fr-FR" sz="24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fr-FR" sz="2400" dirty="0" smtClean="0"/>
              <a:t>Le </a:t>
            </a:r>
            <a:r>
              <a:rPr lang="fr-FR" sz="2400" dirty="0" err="1" smtClean="0"/>
              <a:t>coeur</a:t>
            </a:r>
            <a:r>
              <a:rPr lang="fr-FR" sz="2400" dirty="0" smtClean="0"/>
              <a:t> qui contient des contrôleurs internes à </a:t>
            </a:r>
            <a:r>
              <a:rPr lang="fr-FR" sz="2400" dirty="0" err="1" smtClean="0"/>
              <a:t>Mopidy</a:t>
            </a:r>
            <a:r>
              <a:rPr lang="fr-FR" sz="2400" dirty="0" smtClean="0"/>
              <a:t> lui permettant d’</a:t>
            </a:r>
            <a:r>
              <a:rPr lang="fr-FR" sz="2400" dirty="0" err="1" smtClean="0"/>
              <a:t>intéragir</a:t>
            </a:r>
            <a:r>
              <a:rPr lang="fr-FR" sz="2400" dirty="0" smtClean="0"/>
              <a:t> avec l’interface graphique et la source musicale</a:t>
            </a:r>
          </a:p>
          <a:p>
            <a:endParaRPr lang="fr-FR" sz="2400" dirty="0" smtClean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2012156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244" y="260350"/>
            <a:ext cx="8291513" cy="720725"/>
          </a:xfrm>
        </p:spPr>
        <p:txBody>
          <a:bodyPr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Architecture de fonctionnement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9" y="1988840"/>
            <a:ext cx="7094102" cy="34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317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Démarche de projet</a:t>
            </a:r>
            <a:endParaRPr lang="fr-FR" sz="48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89212611"/>
              </p:ext>
            </p:extLst>
          </p:nvPr>
        </p:nvGraphicFramePr>
        <p:xfrm>
          <a:off x="1524000" y="2024844"/>
          <a:ext cx="6096000" cy="410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398345" y="4977172"/>
            <a:ext cx="367466" cy="242316"/>
          </a:xfrm>
          <a:prstGeom prst="rightArrow">
            <a:avLst/>
          </a:prstGeom>
          <a:solidFill>
            <a:srgbClr val="E2ECF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398345" y="3356992"/>
            <a:ext cx="367466" cy="242316"/>
          </a:xfrm>
          <a:prstGeom prst="rightArrow">
            <a:avLst/>
          </a:prstGeom>
          <a:solidFill>
            <a:srgbClr val="E2ECF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398345" y="4329100"/>
            <a:ext cx="367466" cy="242316"/>
          </a:xfrm>
          <a:prstGeom prst="rightArrow">
            <a:avLst/>
          </a:prstGeom>
          <a:solidFill>
            <a:srgbClr val="E2ECF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98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713774-B706-4E17-85DB-37906E38AE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45713774-B706-4E17-85DB-37906E38AE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F89D3B6-1FF7-4507-A054-0CBFAF6DDD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5F89D3B6-1FF7-4507-A054-0CBFAF6DDD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F97B18-3A0E-45D6-BAFE-FF20BE4D6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4F97B18-3A0E-45D6-BAFE-FF20BE4D6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98A413-F0A4-4CDA-8BF2-98B51A855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9898A413-F0A4-4CDA-8BF2-98B51A8556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725"/>
          </a:xfrm>
        </p:spPr>
        <p:txBody>
          <a:bodyPr/>
          <a:lstStyle/>
          <a:p>
            <a:pPr algn="ctr" eaLnBrk="1" hangingPunct="1"/>
            <a:r>
              <a:rPr lang="fr-FR" altLang="en-US" sz="4400" dirty="0" smtClean="0">
                <a:solidFill>
                  <a:schemeClr val="bg1"/>
                </a:solidFill>
              </a:rPr>
              <a:t>Composants de l’interface graphique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340768"/>
            <a:ext cx="6831744" cy="4863647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altLang="en-US" sz="4800" dirty="0" smtClean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50" y="1376772"/>
            <a:ext cx="5062973" cy="5148572"/>
          </a:xfrm>
        </p:spPr>
      </p:pic>
      <p:sp>
        <p:nvSpPr>
          <p:cNvPr id="4" name="TextBox 3"/>
          <p:cNvSpPr txBox="1"/>
          <p:nvPr/>
        </p:nvSpPr>
        <p:spPr>
          <a:xfrm>
            <a:off x="155683" y="2013967"/>
            <a:ext cx="39244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Etat actuel de l’interface graphique axée sur deux partie 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La recherche pour ajouter une musique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La </a:t>
            </a:r>
            <a:r>
              <a:rPr lang="fr-FR" dirty="0" err="1" smtClean="0"/>
              <a:t>playlist</a:t>
            </a:r>
            <a:r>
              <a:rPr lang="fr-FR" dirty="0" smtClean="0"/>
              <a:t> pour voir les musiques ajoutées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24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244" y="260350"/>
            <a:ext cx="8291513" cy="720725"/>
          </a:xfrm>
        </p:spPr>
        <p:txBody>
          <a:bodyPr/>
          <a:lstStyle/>
          <a:p>
            <a:pPr algn="ctr" eaLnBrk="1" hangingPunct="1"/>
            <a:r>
              <a:rPr lang="fr-FR" altLang="en-US" dirty="0" err="1" smtClean="0">
                <a:solidFill>
                  <a:schemeClr val="bg1"/>
                </a:solidFill>
              </a:rPr>
              <a:t>Javascript</a:t>
            </a:r>
            <a:endParaRPr lang="fr-FR" alt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516" y="1784719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Algorigramme</a:t>
            </a:r>
            <a:r>
              <a:rPr lang="fr-FR" sz="2400" dirty="0" smtClean="0"/>
              <a:t> de récupération du titre d’une musique</a:t>
            </a:r>
            <a:endParaRPr lang="fr-FR" sz="24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76772"/>
            <a:ext cx="2192674" cy="5222746"/>
          </a:xfrm>
        </p:spPr>
      </p:pic>
    </p:spTree>
    <p:extLst>
      <p:ext uri="{BB962C8B-B14F-4D97-AF65-F5344CB8AC3E}">
        <p14:creationId xmlns:p14="http://schemas.microsoft.com/office/powerpoint/2010/main" val="366824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244" y="260350"/>
            <a:ext cx="8291513" cy="720725"/>
          </a:xfrm>
        </p:spPr>
        <p:txBody>
          <a:bodyPr/>
          <a:lstStyle/>
          <a:p>
            <a:pPr algn="ctr" eaLnBrk="1" hangingPunct="1"/>
            <a:r>
              <a:rPr lang="fr-FR" altLang="en-US" sz="48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Découverte du travail en groupe </a:t>
            </a:r>
          </a:p>
          <a:p>
            <a:endParaRPr lang="fr-FR" dirty="0" smtClean="0"/>
          </a:p>
          <a:p>
            <a:r>
              <a:rPr lang="fr-FR" dirty="0" smtClean="0"/>
              <a:t>Découverte appliqué de la démarche de projet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Découverte de la programmation web</a:t>
            </a: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880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80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F8F8F8"/>
      </a:dk1>
      <a:lt1>
        <a:srgbClr val="F8F8F8"/>
      </a:lt1>
      <a:dk2>
        <a:srgbClr val="4D4D4D"/>
      </a:dk2>
      <a:lt2>
        <a:srgbClr val="4D4D4D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4668</TotalTime>
  <Words>155</Words>
  <Application>Microsoft Office PowerPoint</Application>
  <PresentationFormat>On-screen Show (4:3)</PresentationFormat>
  <Paragraphs>55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Projet de Terminale S SI  Mathieu Arthur</vt:lpstr>
      <vt:lpstr>Sommaire</vt:lpstr>
      <vt:lpstr>Mopidy</vt:lpstr>
      <vt:lpstr>Architecture de fonctionnement</vt:lpstr>
      <vt:lpstr>Démarche de projet</vt:lpstr>
      <vt:lpstr>Composants de l’interface graphique</vt:lpstr>
      <vt:lpstr>HTML</vt:lpstr>
      <vt:lpstr>Javascript</vt:lpstr>
      <vt:lpstr>Conclusion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moi</cp:lastModifiedBy>
  <cp:revision>78</cp:revision>
  <dcterms:created xsi:type="dcterms:W3CDTF">2005-03-15T10:04:38Z</dcterms:created>
  <dcterms:modified xsi:type="dcterms:W3CDTF">2017-05-29T14:26:46Z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