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30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9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E2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>
        <p:scale>
          <a:sx n="98" d="100"/>
          <a:sy n="98" d="100"/>
        </p:scale>
        <p:origin x="-11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A94975-2721-421C-A744-71CFCA404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9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4EFFFE-E58A-4011-AC6C-0A90E075B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8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A0F8D2-0412-45CA-8EA4-A28F4F6A39B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B9D76D-2709-49B6-A1DE-CD8C09DB6D42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FD94D8-107E-4150-A7B1-D8648BE62912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2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F5AA4-4A5C-4102-914A-03C0DFBEE1E0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7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77FE1E-7FC5-4C55-9FDF-9CAFDF27DB87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8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29E177-52D9-40CF-8EB3-B741BE03E4BC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53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CA3314-CA99-466F-A7B8-9DF4621D2BBA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027A4D-3EC4-4C28-AA56-7C98F41AB4BF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4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296863"/>
            <a:ext cx="798988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7304087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84E31A-4B65-408E-A0CB-C30DACEA2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0152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1954-A5D2-456E-BC13-79F18F69D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75642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1E001-F72D-456D-9599-E5A68830C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15673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19DD95-ED75-47D4-8A39-7BE6928CFA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927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36D75F-BA8D-40F6-AD0A-4DFC0D179CC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3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D9DF-FDB0-482B-9EFF-A7D65879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68165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CE6A-ADEA-48B6-A72B-374A6EF46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5386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D9BE-EA73-43EC-BF5D-C46470716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218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A8DC-F0C9-4B70-AF48-1452343B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2371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ABBB-4184-4DCC-9C08-EEFB8AAAD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84815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FCB3-1C08-4F1D-A59B-2289C8CF6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8327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779E-9D7F-4A3A-903B-A0A3B1146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125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AA37-8820-4369-9C85-2B605DB50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0406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46B10BA-5E66-4044-A19A-A97D2AA21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4" r:id="rId12"/>
    <p:sldLayoutId id="2147483725" r:id="rId13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magazin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 smtClean="0"/>
              <a:t>Formal Template</a:t>
            </a:r>
            <a:endParaRPr lang="en-US" altLang="en-US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Use of templates</a:t>
            </a:r>
            <a:endParaRPr lang="en-US" altLang="en-US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150938" y="1711325"/>
            <a:ext cx="695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chemeClr val="tx1"/>
                </a:solidFill>
              </a:rPr>
              <a:t>You are free to use these templates for your personal and business presentations.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150938" y="3140075"/>
            <a:ext cx="340995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solidFill>
                  <a:schemeClr val="tx1"/>
                </a:solidFill>
              </a:rPr>
              <a:t>Do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solidFill>
                  <a:schemeClr val="tx1"/>
                </a:solidFill>
              </a:rPr>
              <a:t>Use these templates for your presentations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solidFill>
                  <a:schemeClr val="tx1"/>
                </a:solidFill>
              </a:rPr>
              <a:t>Display your presentation on a web site provided that it is not for the purpose of downloading the template.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solidFill>
                  <a:schemeClr val="tx1"/>
                </a:solidFill>
              </a:rPr>
              <a:t>If you like these templates, we would always appreciate a link back to our website.  Many thanks.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495800" y="3140075"/>
            <a:ext cx="3640138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solidFill>
                  <a:schemeClr val="tx1"/>
                </a:solidFill>
              </a:rPr>
              <a:t>Don’t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solidFill>
                  <a:schemeClr val="tx1"/>
                </a:solidFill>
              </a:rPr>
              <a:t>Resell or distribute these templates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solidFill>
                  <a:schemeClr val="tx1"/>
                </a:solidFill>
              </a:rPr>
              <a:t>Put these templates on a website for download.  This includes uploading them onto file sharing networks like Slideshare, Myspace, Facebook, bit torrent etc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solidFill>
                  <a:schemeClr val="tx1"/>
                </a:solidFill>
              </a:rPr>
              <a:t>Pass off any of our created content as your own work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042988" y="5422900"/>
            <a:ext cx="71643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GB" altLang="en-US" sz="2000" b="1">
                <a:solidFill>
                  <a:schemeClr val="tx1"/>
                </a:solidFill>
              </a:rPr>
              <a:t>You can find many more free PowerPoint templates on the Presentation Magazine website </a:t>
            </a:r>
            <a:r>
              <a:rPr lang="en-GB" altLang="en-US" sz="2000" b="1">
                <a:solidFill>
                  <a:schemeClr val="tx1"/>
                </a:solidFill>
                <a:hlinkClick r:id="rId3"/>
              </a:rPr>
              <a:t>www.presentationmagazine.com</a:t>
            </a:r>
            <a:r>
              <a:rPr lang="en-GB" altLang="en-US" sz="2000" b="1">
                <a:solidFill>
                  <a:schemeClr val="tx1"/>
                </a:solidFill>
              </a:rPr>
              <a:t>  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150938" y="2608263"/>
            <a:ext cx="6926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solidFill>
                  <a:schemeClr val="tx1"/>
                </a:solidFill>
              </a:rPr>
              <a:t>We have put a lot of work into developing all these templates and retain the copyright in them.  You can use them freely providing that you do not redistribute or sell them.</a:t>
            </a:r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859421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 Bullet Point Slide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Bullet point</a:t>
            </a:r>
          </a:p>
          <a:p>
            <a:pPr eaLnBrk="1" hangingPunct="1"/>
            <a:r>
              <a:rPr lang="en-US" altLang="en-US" smtClean="0"/>
              <a:t>Bullet point</a:t>
            </a:r>
          </a:p>
          <a:p>
            <a:pPr lvl="1" eaLnBrk="1" hangingPunct="1"/>
            <a:r>
              <a:rPr lang="en-US" altLang="en-US" smtClean="0"/>
              <a:t>Sub Bullet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Colour scheme</a:t>
            </a:r>
            <a:endParaRPr lang="en-US" altLang="en-US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686175" y="2787650"/>
            <a:ext cx="827088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762500" y="2787650"/>
            <a:ext cx="827088" cy="6111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633663" y="4402138"/>
            <a:ext cx="827087" cy="611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702050" y="4402138"/>
            <a:ext cx="827088" cy="611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770438" y="4402138"/>
            <a:ext cx="827087" cy="6111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40413" y="4402138"/>
            <a:ext cx="827087" cy="611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822950" y="2787650"/>
            <a:ext cx="827088" cy="6111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617788" y="2787650"/>
            <a:ext cx="827087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398713" y="2147888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Background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716338" y="2025650"/>
            <a:ext cx="771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Text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Lines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667250" y="2147888"/>
            <a:ext cx="1017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Shadows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946775" y="2025650"/>
            <a:ext cx="579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Title</a:t>
            </a:r>
            <a:br>
              <a:rPr lang="en-GB" altLang="en-US" sz="1600">
                <a:solidFill>
                  <a:schemeClr val="tx1"/>
                </a:solidFill>
              </a:rPr>
            </a:br>
            <a:r>
              <a:rPr lang="en-GB" altLang="en-US" sz="1600">
                <a:solidFill>
                  <a:schemeClr val="tx1"/>
                </a:solidFill>
              </a:rPr>
              <a:t>Text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776538" y="3762375"/>
            <a:ext cx="542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Fills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722688" y="3762375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Accent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657725" y="3640138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Accent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Hyperlink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738813" y="3638550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Followed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Hyperlink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Sample Graph (3 colours)</a:t>
            </a:r>
            <a:endParaRPr lang="en-US" altLang="en-US" smtClean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116013" y="1989138"/>
          <a:ext cx="6732587" cy="374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Chart" r:id="rId4" imgW="8296343" imgH="4610010" progId="MSGraph.Chart.8">
                  <p:embed followColorScheme="full"/>
                </p:oleObj>
              </mc:Choice>
              <mc:Fallback>
                <p:oleObj name="Chart" r:id="rId4" imgW="8296343" imgH="461001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6732587" cy="374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Picture slide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27488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Bullet 1</a:t>
            </a:r>
          </a:p>
          <a:p>
            <a:pPr eaLnBrk="1" hangingPunct="1"/>
            <a:r>
              <a:rPr lang="en-GB" altLang="en-US" smtClean="0"/>
              <a:t>Bullet 2</a:t>
            </a:r>
            <a:endParaRPr lang="en-US" altLang="en-US" smtClean="0"/>
          </a:p>
        </p:txBody>
      </p:sp>
      <p:pic>
        <p:nvPicPr>
          <p:cNvPr id="15364" name="Picture 4" descr="IMG_92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1808163"/>
            <a:ext cx="3097212" cy="3852862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Process Flow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31838" y="3087688"/>
            <a:ext cx="1376362" cy="2354262"/>
          </a:xfrm>
          <a:prstGeom prst="rect">
            <a:avLst/>
          </a:prstGeom>
          <a:solidFill>
            <a:srgbClr val="748ED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66950" y="3087688"/>
            <a:ext cx="1376363" cy="2354262"/>
          </a:xfrm>
          <a:prstGeom prst="rect">
            <a:avLst/>
          </a:prstGeom>
          <a:solidFill>
            <a:srgbClr val="0091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776663" y="3087688"/>
            <a:ext cx="1376362" cy="23542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accent2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284788" y="3087688"/>
            <a:ext cx="1376362" cy="2354262"/>
          </a:xfrm>
          <a:prstGeom prst="rect">
            <a:avLst/>
          </a:prstGeom>
          <a:solidFill>
            <a:srgbClr val="FFAB57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796088" y="3087688"/>
            <a:ext cx="1376362" cy="2354262"/>
          </a:xfrm>
          <a:prstGeom prst="rect">
            <a:avLst/>
          </a:prstGeom>
          <a:solidFill>
            <a:srgbClr val="FFC9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accent2"/>
              </a:solidFill>
            </a:endParaRPr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2266950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009193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731838" y="1614488"/>
            <a:ext cx="1898650" cy="1270000"/>
          </a:xfrm>
          <a:custGeom>
            <a:avLst/>
            <a:gdLst>
              <a:gd name="T0" fmla="*/ 2147483646 w 1196"/>
              <a:gd name="T1" fmla="*/ 2147483646 h 800"/>
              <a:gd name="T2" fmla="*/ 2147483646 w 1196"/>
              <a:gd name="T3" fmla="*/ 0 h 800"/>
              <a:gd name="T4" fmla="*/ 0 w 1196"/>
              <a:gd name="T5" fmla="*/ 0 h 800"/>
              <a:gd name="T6" fmla="*/ 0 w 1196"/>
              <a:gd name="T7" fmla="*/ 2147483646 h 800"/>
              <a:gd name="T8" fmla="*/ 2147483646 w 1196"/>
              <a:gd name="T9" fmla="*/ 2147483646 h 800"/>
              <a:gd name="T10" fmla="*/ 2147483646 w 1196"/>
              <a:gd name="T11" fmla="*/ 2147483646 h 800"/>
              <a:gd name="T12" fmla="*/ 2147483646 w 1196"/>
              <a:gd name="T13" fmla="*/ 2147483646 h 800"/>
              <a:gd name="T14" fmla="*/ 2147483646 w 1196"/>
              <a:gd name="T15" fmla="*/ 2147483646 h 8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solidFill>
            <a:srgbClr val="748ED6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3776663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99CC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5284788" y="1614488"/>
            <a:ext cx="1857375" cy="1270000"/>
          </a:xfrm>
          <a:custGeom>
            <a:avLst/>
            <a:gdLst>
              <a:gd name="T0" fmla="*/ 2147483646 w 1170"/>
              <a:gd name="T1" fmla="*/ 2147483646 h 800"/>
              <a:gd name="T2" fmla="*/ 2147483646 w 1170"/>
              <a:gd name="T3" fmla="*/ 0 h 800"/>
              <a:gd name="T4" fmla="*/ 0 w 1170"/>
              <a:gd name="T5" fmla="*/ 0 h 800"/>
              <a:gd name="T6" fmla="*/ 2147483646 w 1170"/>
              <a:gd name="T7" fmla="*/ 2147483646 h 800"/>
              <a:gd name="T8" fmla="*/ 2147483646 w 1170"/>
              <a:gd name="T9" fmla="*/ 2147483646 h 800"/>
              <a:gd name="T10" fmla="*/ 2147483646 w 1170"/>
              <a:gd name="T11" fmla="*/ 2147483646 h 800"/>
              <a:gd name="T12" fmla="*/ 0 w 1170"/>
              <a:gd name="T13" fmla="*/ 2147483646 h 800"/>
              <a:gd name="T14" fmla="*/ 2147483646 w 1170"/>
              <a:gd name="T15" fmla="*/ 2147483646 h 800"/>
              <a:gd name="T16" fmla="*/ 2147483646 w 1170"/>
              <a:gd name="T17" fmla="*/ 2147483646 h 800"/>
              <a:gd name="T18" fmla="*/ 2147483646 w 1170"/>
              <a:gd name="T19" fmla="*/ 2147483646 h 800"/>
              <a:gd name="T20" fmla="*/ 2147483646 w 1170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solidFill>
            <a:srgbClr val="FFAB57"/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6796088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FFC993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916238" y="20669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031875" y="2065338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446588" y="20669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959475" y="206533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366000" y="206692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Evaluate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/>
              <a:t>Example of a table</a:t>
            </a:r>
            <a:endParaRPr lang="en-US" altLang="en-US" smtClean="0"/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ph type="tbl" idx="1"/>
          </p:nvPr>
        </p:nvGraphicFramePr>
        <p:xfrm>
          <a:off x="1144588" y="1916113"/>
          <a:ext cx="7402512" cy="3441701"/>
        </p:xfrm>
        <a:graphic>
          <a:graphicData uri="http://schemas.openxmlformats.org/drawingml/2006/table">
            <a:tbl>
              <a:tblPr/>
              <a:tblGrid>
                <a:gridCol w="3702050"/>
                <a:gridCol w="3700462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150938" y="5397500"/>
            <a:ext cx="54435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tx1"/>
                </a:solidFill>
              </a:rPr>
              <a:t>Note:  </a:t>
            </a:r>
            <a:r>
              <a:rPr lang="en-GB" altLang="en-US" sz="1800">
                <a:solidFill>
                  <a:schemeClr val="tx1"/>
                </a:solidFill>
              </a:rPr>
              <a:t>PowerPoint does not allow you to have nice default tables - but you can cut and paste this one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 of default styles</a:t>
            </a: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89475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Text and lines are like this</a:t>
            </a:r>
          </a:p>
          <a:p>
            <a:pPr eaLnBrk="1" hangingPunct="1"/>
            <a:r>
              <a:rPr lang="en-GB" altLang="en-US" sz="2800" u="sng" smtClean="0">
                <a:solidFill>
                  <a:schemeClr val="hlink"/>
                </a:solidFill>
              </a:rPr>
              <a:t>Hyperlinks like this</a:t>
            </a:r>
          </a:p>
          <a:p>
            <a:pPr eaLnBrk="1" hangingPunct="1"/>
            <a:r>
              <a:rPr lang="en-GB" altLang="en-US" sz="2800" u="sng" smtClean="0">
                <a:solidFill>
                  <a:schemeClr val="folHlink"/>
                </a:solidFill>
              </a:rPr>
              <a:t>Visited hyperlinks like this</a:t>
            </a:r>
            <a:endParaRPr lang="en-US" altLang="en-US" sz="2800" u="sng" smtClean="0">
              <a:solidFill>
                <a:schemeClr val="folHlink"/>
              </a:solidFill>
            </a:endParaRP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ph sz="half" idx="2"/>
          </p:nvPr>
        </p:nvGraphicFramePr>
        <p:xfrm>
          <a:off x="5446713" y="1781175"/>
          <a:ext cx="3171825" cy="1735138"/>
        </p:xfrm>
        <a:graphic>
          <a:graphicData uri="http://schemas.openxmlformats.org/drawingml/2006/table">
            <a:tbl>
              <a:tblPr/>
              <a:tblGrid>
                <a:gridCol w="1585912"/>
                <a:gridCol w="1585913"/>
              </a:tblGrid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620838" y="4581525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Text box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500563" y="4581525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Text box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With shadow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F8F8F8"/>
      </a:dk1>
      <a:lt1>
        <a:srgbClr val="F8F8F8"/>
      </a:lt1>
      <a:dk2>
        <a:srgbClr val="4D4D4D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2117</TotalTime>
  <Words>294</Words>
  <Application>Microsoft Office PowerPoint</Application>
  <PresentationFormat>On-screen Show (4:3)</PresentationFormat>
  <Paragraphs>77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Chart</vt:lpstr>
      <vt:lpstr>Formal Template</vt:lpstr>
      <vt:lpstr>PowerPoint Presentation</vt:lpstr>
      <vt:lpstr>Example Bullet Point Slide</vt:lpstr>
      <vt:lpstr>Colour scheme</vt:lpstr>
      <vt:lpstr>Sample Graph (3 colours)</vt:lpstr>
      <vt:lpstr>Picture slide</vt:lpstr>
      <vt:lpstr>Process Flow</vt:lpstr>
      <vt:lpstr>Example of a table</vt:lpstr>
      <vt:lpstr>Examples of default styles</vt:lpstr>
      <vt:lpstr>Use of templates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moi</cp:lastModifiedBy>
  <cp:revision>41</cp:revision>
  <dcterms:created xsi:type="dcterms:W3CDTF">2005-03-15T10:04:38Z</dcterms:created>
  <dcterms:modified xsi:type="dcterms:W3CDTF">2017-05-07T10:50:10Z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www.presentationmagazine.com</vt:lpwstr>
  </property>
</Properties>
</file>