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233" y="2420938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24418" y="296863"/>
            <a:ext cx="10653183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886200"/>
            <a:ext cx="97387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605588"/>
            <a:ext cx="2844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605588"/>
            <a:ext cx="3860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605588"/>
            <a:ext cx="28448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130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982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2700" y="260351"/>
            <a:ext cx="2762251" cy="5832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60351"/>
            <a:ext cx="8089900" cy="58324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8932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2667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8537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425017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484313"/>
            <a:ext cx="542713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554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812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9935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131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1675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8326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4233" y="1"/>
            <a:ext cx="12192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4233" y="1089025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60351"/>
            <a:ext cx="11055351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05535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US" altLang="en-US" smtClean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61138"/>
            <a:ext cx="386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Jukebox connecté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Schaeffer Quentin ts2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611" y="5253192"/>
            <a:ext cx="1113125" cy="15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40325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html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313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PHP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38" y="2320359"/>
            <a:ext cx="768774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739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TXT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3343263"/>
            <a:ext cx="864990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9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1- L’installation des composants</a:t>
            </a:r>
          </a:p>
          <a:p>
            <a:endParaRPr lang="fr-FR" dirty="0" smtClean="0"/>
          </a:p>
          <a:p>
            <a:r>
              <a:rPr lang="fr-FR" dirty="0" smtClean="0"/>
              <a:t>2-Le boîtier</a:t>
            </a:r>
          </a:p>
          <a:p>
            <a:endParaRPr lang="fr-FR" dirty="0" smtClean="0"/>
          </a:p>
          <a:p>
            <a:r>
              <a:rPr lang="fr-FR" dirty="0" smtClean="0"/>
              <a:t>3-Le système de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063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1-Installation </a:t>
            </a:r>
            <a:r>
              <a:rPr lang="fr-FR" dirty="0" smtClean="0">
                <a:solidFill>
                  <a:schemeClr val="bg1"/>
                </a:solidFill>
              </a:rPr>
              <a:t>des composants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NFC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935778"/>
            <a:ext cx="3190355" cy="31903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42" y="2759824"/>
            <a:ext cx="3014427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608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1-Installation </a:t>
            </a:r>
            <a:r>
              <a:rPr lang="fr-FR" dirty="0">
                <a:solidFill>
                  <a:schemeClr val="bg1"/>
                </a:solidFill>
              </a:rPr>
              <a:t>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son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09" y="3093720"/>
            <a:ext cx="3330690" cy="33306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71" y="3093720"/>
            <a:ext cx="3352895" cy="33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99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1-Installation </a:t>
            </a:r>
            <a:r>
              <a:rPr lang="fr-FR" dirty="0">
                <a:solidFill>
                  <a:schemeClr val="bg1"/>
                </a:solidFill>
              </a:rPr>
              <a:t>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Bouton d’arrêt du Raspberry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66" y="2975956"/>
            <a:ext cx="3260889" cy="35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458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2-Le boîtier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684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1412587"/>
            <a:ext cx="8751456" cy="505790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09601" y="260351"/>
            <a:ext cx="11055351" cy="72072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2-Le couvercle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410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0224" y="0"/>
            <a:ext cx="9905998" cy="125147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3-Le système de vote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70" y="869728"/>
            <a:ext cx="6129505" cy="59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054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3-Le système de vote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083" y="2911736"/>
            <a:ext cx="1612669" cy="779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Utilisateur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8896" y="2911736"/>
            <a:ext cx="1612669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HTML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4709" y="2911736"/>
            <a:ext cx="1803862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PHP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1715" y="2911736"/>
            <a:ext cx="1878676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TXT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53535" y="2911736"/>
            <a:ext cx="1371600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JS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10" name="Connecteur droit avec flèche 9"/>
          <p:cNvCxnSpPr>
            <a:endCxn id="5" idx="1"/>
          </p:cNvCxnSpPr>
          <p:nvPr/>
        </p:nvCxnSpPr>
        <p:spPr>
          <a:xfrm>
            <a:off x="2385752" y="3301294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441565" y="3288580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688571" y="3284179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9010391" y="3301294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25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F8F8F8"/>
      </a:dk1>
      <a:lt1>
        <a:srgbClr val="F8F8F8"/>
      </a:lt1>
      <a:dk2>
        <a:srgbClr val="4D4D4D"/>
      </a:dk2>
      <a:lt2>
        <a:srgbClr val="4D4D4D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44</TotalTime>
  <Words>55</Words>
  <Application>Microsoft Office PowerPoint</Application>
  <PresentationFormat>Grand écran</PresentationFormat>
  <Paragraphs>26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Default Design</vt:lpstr>
      <vt:lpstr>Jukebox connecté</vt:lpstr>
      <vt:lpstr>Sommaire</vt:lpstr>
      <vt:lpstr>1-Installation des composants</vt:lpstr>
      <vt:lpstr>1-Installation des composants</vt:lpstr>
      <vt:lpstr>1-Installation des composants</vt:lpstr>
      <vt:lpstr>2-Le boîtier</vt:lpstr>
      <vt:lpstr>2-Le couvercle</vt:lpstr>
      <vt:lpstr>3-Le système de vote</vt:lpstr>
      <vt:lpstr>3-Le système de vote</vt:lpstr>
      <vt:lpstr>html</vt:lpstr>
      <vt:lpstr>PHP</vt:lpstr>
      <vt:lpstr>TXT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connecté</dc:title>
  <dc:creator>Quentin</dc:creator>
  <cp:lastModifiedBy>Quentin</cp:lastModifiedBy>
  <cp:revision>7</cp:revision>
  <dcterms:created xsi:type="dcterms:W3CDTF">2017-05-06T15:22:55Z</dcterms:created>
  <dcterms:modified xsi:type="dcterms:W3CDTF">2017-05-08T16:27:28Z</dcterms:modified>
</cp:coreProperties>
</file>