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9" d="100"/>
          <a:sy n="79" d="100"/>
        </p:scale>
        <p:origin x="110"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AC7448-CCCF-4BA2-9867-8DECA6F2FC2B}" type="datetimeFigureOut">
              <a:rPr lang="en-US" smtClean="0"/>
              <a:t>7/8/2019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21B0188-A959-498C-8789-B7850C0A14A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182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C7448-CCCF-4BA2-9867-8DECA6F2FC2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B0188-A959-498C-8789-B7850C0A14A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125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C7448-CCCF-4BA2-9867-8DECA6F2FC2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B0188-A959-498C-8789-B7850C0A14A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081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C7448-CCCF-4BA2-9867-8DECA6F2FC2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B0188-A959-498C-8789-B7850C0A14A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972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AC7448-CCCF-4BA2-9867-8DECA6F2FC2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B0188-A959-498C-8789-B7850C0A14A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0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AC7448-CCCF-4BA2-9867-8DECA6F2FC2B}"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B0188-A959-498C-8789-B7850C0A14A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234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AC7448-CCCF-4BA2-9867-8DECA6F2FC2B}" type="datetimeFigureOut">
              <a:rPr lang="en-US" smtClean="0"/>
              <a:t>7/8/2019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B0188-A959-498C-8789-B7850C0A14A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178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AC7448-CCCF-4BA2-9867-8DECA6F2FC2B}" type="datetimeFigureOut">
              <a:rPr lang="en-US" smtClean="0"/>
              <a:t>7/8/2019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B0188-A959-498C-8789-B7850C0A14A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83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C7448-CCCF-4BA2-9867-8DECA6F2FC2B}" type="datetimeFigureOut">
              <a:rPr lang="en-US" smtClean="0"/>
              <a:t>7/8/2019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B0188-A959-498C-8789-B7850C0A14A1}" type="slidenum">
              <a:rPr lang="en-US" smtClean="0"/>
              <a:t>‹#›</a:t>
            </a:fld>
            <a:endParaRPr lang="en-US"/>
          </a:p>
        </p:txBody>
      </p:sp>
    </p:spTree>
    <p:extLst>
      <p:ext uri="{BB962C8B-B14F-4D97-AF65-F5344CB8AC3E}">
        <p14:creationId xmlns:p14="http://schemas.microsoft.com/office/powerpoint/2010/main" val="419319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AC7448-CCCF-4BA2-9867-8DECA6F2FC2B}"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B0188-A959-498C-8789-B7850C0A14A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45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EAC7448-CCCF-4BA2-9867-8DECA6F2FC2B}" type="datetimeFigureOut">
              <a:rPr lang="en-US" smtClean="0"/>
              <a:t>7/8/2019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21B0188-A959-498C-8789-B7850C0A14A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122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EAC7448-CCCF-4BA2-9867-8DECA6F2FC2B}" type="datetimeFigureOut">
              <a:rPr lang="en-US" smtClean="0"/>
              <a:t>7/8/2019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1B0188-A959-498C-8789-B7850C0A14A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65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B098-B002-4E25-B402-3D261410508F}"/>
              </a:ext>
            </a:extLst>
          </p:cNvPr>
          <p:cNvSpPr>
            <a:spLocks noGrp="1"/>
          </p:cNvSpPr>
          <p:nvPr>
            <p:ph type="ctrTitle"/>
          </p:nvPr>
        </p:nvSpPr>
        <p:spPr/>
        <p:txBody>
          <a:bodyPr>
            <a:normAutofit/>
          </a:bodyPr>
          <a:lstStyle/>
          <a:p>
            <a:r>
              <a:rPr lang="en-US" dirty="0"/>
              <a:t>Data Science Capstone Project – </a:t>
            </a:r>
            <a:r>
              <a:rPr lang="en-US" sz="2700" dirty="0"/>
              <a:t>Restaurant pipe Dream</a:t>
            </a:r>
          </a:p>
        </p:txBody>
      </p:sp>
      <p:sp>
        <p:nvSpPr>
          <p:cNvPr id="3" name="Subtitle 2">
            <a:extLst>
              <a:ext uri="{FF2B5EF4-FFF2-40B4-BE49-F238E27FC236}">
                <a16:creationId xmlns:a16="http://schemas.microsoft.com/office/drawing/2014/main" id="{83091FAB-E8C4-43AA-9AD2-1B355D49CD73}"/>
              </a:ext>
            </a:extLst>
          </p:cNvPr>
          <p:cNvSpPr>
            <a:spLocks noGrp="1"/>
          </p:cNvSpPr>
          <p:nvPr>
            <p:ph type="subTitle" idx="1"/>
          </p:nvPr>
        </p:nvSpPr>
        <p:spPr/>
        <p:txBody>
          <a:bodyPr/>
          <a:lstStyle/>
          <a:p>
            <a:r>
              <a:rPr lang="en-US" dirty="0"/>
              <a:t>Lauren Crowe</a:t>
            </a:r>
          </a:p>
        </p:txBody>
      </p:sp>
    </p:spTree>
    <p:extLst>
      <p:ext uri="{BB962C8B-B14F-4D97-AF65-F5344CB8AC3E}">
        <p14:creationId xmlns:p14="http://schemas.microsoft.com/office/powerpoint/2010/main" val="308191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481263" y="304800"/>
            <a:ext cx="11133221" cy="3970318"/>
          </a:xfrm>
          <a:prstGeom prst="rect">
            <a:avLst/>
          </a:prstGeom>
          <a:noFill/>
        </p:spPr>
        <p:txBody>
          <a:bodyPr wrap="square" rtlCol="0">
            <a:spAutoFit/>
          </a:bodyPr>
          <a:lstStyle/>
          <a:p>
            <a:r>
              <a:rPr lang="en-US" b="1" dirty="0"/>
              <a:t>Problem Statement:</a:t>
            </a:r>
          </a:p>
          <a:p>
            <a:r>
              <a:rPr lang="en-US" dirty="0"/>
              <a:t>I have always desired to open a NY Deli and Sandwich shop, as I grew up waitressing in one. I loved the people and the atmosphere. North Carolina is overrun with chain deli shops like Jimmy Johns, Jersey Mike’s, etc. so I would like to find a location close to family where a small business would thrive without excess competition. </a:t>
            </a:r>
          </a:p>
          <a:p>
            <a:r>
              <a:rPr lang="en-US" dirty="0"/>
              <a:t>I am from Greensboro, NC and have the option of opening this shop in Charlotte (where I currently live) or Greensboro NC. </a:t>
            </a:r>
          </a:p>
          <a:p>
            <a:endParaRPr lang="en-US" dirty="0"/>
          </a:p>
          <a:p>
            <a:r>
              <a:rPr lang="en-US" dirty="0"/>
              <a:t>Since this decision would require a substantial financial input on my part I need to determine which city and neighborhood within the city selected has reasonable rent costs.  Once I select a city, I want to understand which areas of the city have the most Deli/Sandwich shops so that I can select an area that doesn't have an oversaturated market.</a:t>
            </a:r>
          </a:p>
          <a:p>
            <a:endParaRPr lang="en-US" dirty="0"/>
          </a:p>
          <a:p>
            <a:r>
              <a:rPr lang="en-US" dirty="0"/>
              <a:t>Even though this is a pipe dream of mine, anyone who is interested in opening a restaurant would benefit in leveraging Data Science to make an educated decision before selecting a location to open any restaurant or venue.</a:t>
            </a:r>
          </a:p>
        </p:txBody>
      </p:sp>
    </p:spTree>
    <p:extLst>
      <p:ext uri="{BB962C8B-B14F-4D97-AF65-F5344CB8AC3E}">
        <p14:creationId xmlns:p14="http://schemas.microsoft.com/office/powerpoint/2010/main" val="50791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481263" y="304800"/>
            <a:ext cx="11133221" cy="3139321"/>
          </a:xfrm>
          <a:prstGeom prst="rect">
            <a:avLst/>
          </a:prstGeom>
          <a:noFill/>
        </p:spPr>
        <p:txBody>
          <a:bodyPr wrap="square" rtlCol="0">
            <a:spAutoFit/>
          </a:bodyPr>
          <a:lstStyle/>
          <a:p>
            <a:r>
              <a:rPr lang="en-US" b="1" u="sng" dirty="0"/>
              <a:t>Data Leveraged:</a:t>
            </a:r>
          </a:p>
          <a:p>
            <a:endParaRPr lang="en-US" dirty="0"/>
          </a:p>
          <a:p>
            <a:r>
              <a:rPr lang="en-US" dirty="0"/>
              <a:t>Several data sources were leveraged for this analysis.  First I used data researched on the web of the “Top 50 Zip Codes in NC for Rent Cost” to determine if there were area’s of Charlotte or Greensboro NC that had higher rent costs than I could afford as a new small business owner.  After determining which of the two cities has more reasonable rental space costs I leveraged zip code geospatial data to obtain all the zip code coordinates for the state of NC.  This geospatial data was an input into my zip/neighborhood Foursquare venue analysis to determine the most common venues for each zip code.  Ultimately, these sources allowed me to determine a restaurant location that was budget-friendly and a ripe location that would bring in new customers without extreme competition.</a:t>
            </a:r>
          </a:p>
          <a:p>
            <a:endParaRPr lang="en-US" dirty="0"/>
          </a:p>
          <a:p>
            <a:endParaRPr lang="en-US" dirty="0"/>
          </a:p>
        </p:txBody>
      </p:sp>
      <p:pic>
        <p:nvPicPr>
          <p:cNvPr id="3" name="Picture 2">
            <a:extLst>
              <a:ext uri="{FF2B5EF4-FFF2-40B4-BE49-F238E27FC236}">
                <a16:creationId xmlns:a16="http://schemas.microsoft.com/office/drawing/2014/main" id="{D3B868E5-DF62-4245-B056-789D15DC54B1}"/>
              </a:ext>
            </a:extLst>
          </p:cNvPr>
          <p:cNvPicPr>
            <a:picLocks noChangeAspect="1"/>
          </p:cNvPicPr>
          <p:nvPr/>
        </p:nvPicPr>
        <p:blipFill>
          <a:blip r:embed="rId2"/>
          <a:stretch>
            <a:fillRect/>
          </a:stretch>
        </p:blipFill>
        <p:spPr>
          <a:xfrm>
            <a:off x="729574" y="3154471"/>
            <a:ext cx="4517282" cy="2458692"/>
          </a:xfrm>
          <a:prstGeom prst="rect">
            <a:avLst/>
          </a:prstGeom>
        </p:spPr>
      </p:pic>
      <p:pic>
        <p:nvPicPr>
          <p:cNvPr id="4" name="Picture 3">
            <a:extLst>
              <a:ext uri="{FF2B5EF4-FFF2-40B4-BE49-F238E27FC236}">
                <a16:creationId xmlns:a16="http://schemas.microsoft.com/office/drawing/2014/main" id="{A8856B26-EBE0-44CD-8969-CFA39E09C94D}"/>
              </a:ext>
            </a:extLst>
          </p:cNvPr>
          <p:cNvPicPr>
            <a:picLocks noChangeAspect="1"/>
          </p:cNvPicPr>
          <p:nvPr/>
        </p:nvPicPr>
        <p:blipFill>
          <a:blip r:embed="rId3"/>
          <a:stretch>
            <a:fillRect/>
          </a:stretch>
        </p:blipFill>
        <p:spPr>
          <a:xfrm>
            <a:off x="6245157" y="3066813"/>
            <a:ext cx="4756825" cy="2580624"/>
          </a:xfrm>
          <a:prstGeom prst="rect">
            <a:avLst/>
          </a:prstGeom>
        </p:spPr>
      </p:pic>
      <p:sp>
        <p:nvSpPr>
          <p:cNvPr id="5" name="TextBox 4">
            <a:extLst>
              <a:ext uri="{FF2B5EF4-FFF2-40B4-BE49-F238E27FC236}">
                <a16:creationId xmlns:a16="http://schemas.microsoft.com/office/drawing/2014/main" id="{9EE16262-014D-46C3-BCA9-078B566ECEFA}"/>
              </a:ext>
            </a:extLst>
          </p:cNvPr>
          <p:cNvSpPr txBox="1"/>
          <p:nvPr/>
        </p:nvSpPr>
        <p:spPr>
          <a:xfrm>
            <a:off x="5495167" y="3978612"/>
            <a:ext cx="651753" cy="369332"/>
          </a:xfrm>
          <a:prstGeom prst="rect">
            <a:avLst/>
          </a:prstGeom>
          <a:noFill/>
        </p:spPr>
        <p:txBody>
          <a:bodyPr wrap="square" rtlCol="0">
            <a:spAutoFit/>
          </a:bodyPr>
          <a:lstStyle/>
          <a:p>
            <a:r>
              <a:rPr lang="en-US" dirty="0"/>
              <a:t>Or?</a:t>
            </a:r>
          </a:p>
        </p:txBody>
      </p:sp>
    </p:spTree>
    <p:extLst>
      <p:ext uri="{BB962C8B-B14F-4D97-AF65-F5344CB8AC3E}">
        <p14:creationId xmlns:p14="http://schemas.microsoft.com/office/powerpoint/2010/main" val="354737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481263" y="304800"/>
            <a:ext cx="11133221" cy="1200329"/>
          </a:xfrm>
          <a:prstGeom prst="rect">
            <a:avLst/>
          </a:prstGeom>
          <a:noFill/>
        </p:spPr>
        <p:txBody>
          <a:bodyPr wrap="square" rtlCol="0">
            <a:spAutoFit/>
          </a:bodyPr>
          <a:lstStyle/>
          <a:p>
            <a:r>
              <a:rPr lang="en-US" dirty="0"/>
              <a:t>Methodology:</a:t>
            </a:r>
          </a:p>
          <a:p>
            <a:endParaRPr lang="en-US" dirty="0"/>
          </a:p>
          <a:p>
            <a:r>
              <a:rPr lang="en-US" dirty="0"/>
              <a:t>Main components of report, discuss exploratory data analysis, inferential </a:t>
            </a:r>
            <a:r>
              <a:rPr lang="en-US" dirty="0" err="1"/>
              <a:t>statss</a:t>
            </a:r>
            <a:r>
              <a:rPr lang="en-US" dirty="0"/>
              <a:t>, what machine learning techniques used.</a:t>
            </a:r>
          </a:p>
        </p:txBody>
      </p:sp>
    </p:spTree>
    <p:extLst>
      <p:ext uri="{BB962C8B-B14F-4D97-AF65-F5344CB8AC3E}">
        <p14:creationId xmlns:p14="http://schemas.microsoft.com/office/powerpoint/2010/main" val="138606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481263" y="304800"/>
            <a:ext cx="11133221" cy="923330"/>
          </a:xfrm>
          <a:prstGeom prst="rect">
            <a:avLst/>
          </a:prstGeom>
          <a:noFill/>
        </p:spPr>
        <p:txBody>
          <a:bodyPr wrap="square" rtlCol="0">
            <a:spAutoFit/>
          </a:bodyPr>
          <a:lstStyle/>
          <a:p>
            <a:r>
              <a:rPr lang="en-US" dirty="0"/>
              <a:t>Results:</a:t>
            </a:r>
          </a:p>
          <a:p>
            <a:endParaRPr lang="en-US" dirty="0"/>
          </a:p>
          <a:p>
            <a:r>
              <a:rPr lang="en-US" dirty="0"/>
              <a:t>Discuss results from analysis.</a:t>
            </a:r>
          </a:p>
        </p:txBody>
      </p:sp>
    </p:spTree>
    <p:extLst>
      <p:ext uri="{BB962C8B-B14F-4D97-AF65-F5344CB8AC3E}">
        <p14:creationId xmlns:p14="http://schemas.microsoft.com/office/powerpoint/2010/main" val="270537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461808" y="304800"/>
            <a:ext cx="11133221" cy="923330"/>
          </a:xfrm>
          <a:prstGeom prst="rect">
            <a:avLst/>
          </a:prstGeom>
          <a:noFill/>
        </p:spPr>
        <p:txBody>
          <a:bodyPr wrap="square" rtlCol="0">
            <a:spAutoFit/>
          </a:bodyPr>
          <a:lstStyle/>
          <a:p>
            <a:r>
              <a:rPr lang="en-US" dirty="0"/>
              <a:t>Discussion:</a:t>
            </a:r>
          </a:p>
          <a:p>
            <a:endParaRPr lang="en-US" dirty="0"/>
          </a:p>
          <a:p>
            <a:r>
              <a:rPr lang="en-US" dirty="0"/>
              <a:t>Discuss observations noted and any recommendations you can make based on results.</a:t>
            </a:r>
          </a:p>
        </p:txBody>
      </p:sp>
    </p:spTree>
    <p:extLst>
      <p:ext uri="{BB962C8B-B14F-4D97-AF65-F5344CB8AC3E}">
        <p14:creationId xmlns:p14="http://schemas.microsoft.com/office/powerpoint/2010/main" val="1047291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481263" y="499353"/>
            <a:ext cx="11133221" cy="923330"/>
          </a:xfrm>
          <a:prstGeom prst="rect">
            <a:avLst/>
          </a:prstGeom>
          <a:noFill/>
        </p:spPr>
        <p:txBody>
          <a:bodyPr wrap="square" rtlCol="0">
            <a:spAutoFit/>
          </a:bodyPr>
          <a:lstStyle/>
          <a:p>
            <a:r>
              <a:rPr lang="en-US" dirty="0"/>
              <a:t>Conclusions:</a:t>
            </a:r>
          </a:p>
          <a:p>
            <a:endParaRPr lang="en-US" dirty="0"/>
          </a:p>
          <a:p>
            <a:r>
              <a:rPr lang="en-US" dirty="0"/>
              <a:t>Discuss </a:t>
            </a:r>
            <a:r>
              <a:rPr lang="en-US" dirty="0" err="1"/>
              <a:t>observiation</a:t>
            </a:r>
            <a:r>
              <a:rPr lang="en-US" dirty="0"/>
              <a:t> noted and any recommendations you can make based on results.</a:t>
            </a:r>
          </a:p>
        </p:txBody>
      </p:sp>
    </p:spTree>
    <p:extLst>
      <p:ext uri="{BB962C8B-B14F-4D97-AF65-F5344CB8AC3E}">
        <p14:creationId xmlns:p14="http://schemas.microsoft.com/office/powerpoint/2010/main" val="263788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481263" y="499353"/>
            <a:ext cx="11133221" cy="646331"/>
          </a:xfrm>
          <a:prstGeom prst="rect">
            <a:avLst/>
          </a:prstGeom>
          <a:noFill/>
        </p:spPr>
        <p:txBody>
          <a:bodyPr wrap="square" rtlCol="0">
            <a:spAutoFit/>
          </a:bodyPr>
          <a:lstStyle/>
          <a:p>
            <a:r>
              <a:rPr lang="en-US" dirty="0"/>
              <a:t>References</a:t>
            </a:r>
          </a:p>
          <a:p>
            <a:endParaRPr lang="en-US" dirty="0"/>
          </a:p>
        </p:txBody>
      </p:sp>
    </p:spTree>
    <p:extLst>
      <p:ext uri="{BB962C8B-B14F-4D97-AF65-F5344CB8AC3E}">
        <p14:creationId xmlns:p14="http://schemas.microsoft.com/office/powerpoint/2010/main" val="14335647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1007</TotalTime>
  <Words>417</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Data Science Capstone Project – Restaurant pipe Dream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dc:title>
  <dc:creator>Crowe, Lauren</dc:creator>
  <cp:lastModifiedBy>Crowe, Lauren</cp:lastModifiedBy>
  <cp:revision>9</cp:revision>
  <dcterms:created xsi:type="dcterms:W3CDTF">2019-07-05T17:10:32Z</dcterms:created>
  <dcterms:modified xsi:type="dcterms:W3CDTF">2019-07-09T10:47:32Z</dcterms:modified>
</cp:coreProperties>
</file>