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 Template" id="{744669B2-F102-A34B-BCB3-390B6EBF8901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81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247-FA87-0941-BF5B-AA16A839A3DE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4DE1-4F9F-EC48-A53A-9A436341DD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0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247-FA87-0941-BF5B-AA16A839A3DE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4DE1-4F9F-EC48-A53A-9A436341DD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5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247-FA87-0941-BF5B-AA16A839A3DE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4DE1-4F9F-EC48-A53A-9A436341DD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0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247-FA87-0941-BF5B-AA16A839A3DE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4DE1-4F9F-EC48-A53A-9A436341DD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1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247-FA87-0941-BF5B-AA16A839A3DE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4DE1-4F9F-EC48-A53A-9A436341DD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0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247-FA87-0941-BF5B-AA16A839A3DE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4DE1-4F9F-EC48-A53A-9A436341DD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0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247-FA87-0941-BF5B-AA16A839A3DE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4DE1-4F9F-EC48-A53A-9A436341DD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5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247-FA87-0941-BF5B-AA16A839A3DE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4DE1-4F9F-EC48-A53A-9A436341DD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247-FA87-0941-BF5B-AA16A839A3DE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4DE1-4F9F-EC48-A53A-9A436341DD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7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247-FA87-0941-BF5B-AA16A839A3DE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4DE1-4F9F-EC48-A53A-9A436341DD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1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247-FA87-0941-BF5B-AA16A839A3DE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4DE1-4F9F-EC48-A53A-9A436341DD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5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CB247-FA87-0941-BF5B-AA16A839A3DE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14DE1-4F9F-EC48-A53A-9A436341DD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9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untyhealthrankings.org/app/indiana/2017/downloads" TargetMode="External"/><Relationship Id="rId2" Type="http://schemas.openxmlformats.org/officeDocument/2006/relationships/hyperlink" Target="http://www.in.gov/dlgf/8379.htm#Loca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rowelmk/indy-civic-hack-1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53" y="54892"/>
            <a:ext cx="4761524" cy="1691668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1800" b="1" dirty="0" smtClean="0"/>
              <a:t>Sirius </a:t>
            </a:r>
            <a:r>
              <a:rPr lang="en-US" sz="1800" b="1" dirty="0"/>
              <a:t>Cybernetics Corporation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dirty="0" smtClean="0"/>
              <a:t> - </a:t>
            </a:r>
            <a:r>
              <a:rPr lang="en-US" sz="1600" dirty="0" err="1" smtClean="0"/>
              <a:t>Kanishka</a:t>
            </a:r>
            <a:r>
              <a:rPr lang="en-US" sz="1600" dirty="0" smtClean="0"/>
              <a:t> </a:t>
            </a:r>
            <a:r>
              <a:rPr lang="en-US" sz="1600" dirty="0" err="1" smtClean="0"/>
              <a:t>Misra</a:t>
            </a:r>
            <a:r>
              <a:rPr lang="en-US" sz="1600" dirty="0" smtClean="0"/>
              <a:t>, Data Analyst/Team Lead, R specialist</a:t>
            </a:r>
            <a:br>
              <a:rPr lang="en-US" sz="1600" dirty="0" smtClean="0"/>
            </a:br>
            <a:r>
              <a:rPr lang="en-US" sz="1600" dirty="0" smtClean="0"/>
              <a:t> - Ben Brubaker, Front End Dev., AngularJS specialist</a:t>
            </a:r>
            <a:br>
              <a:rPr lang="en-US" sz="1600" dirty="0" smtClean="0"/>
            </a:br>
            <a:r>
              <a:rPr lang="en-US" sz="1600" dirty="0" smtClean="0"/>
              <a:t> - Michael Crowell, Middle-tier Dev., Scripting specialist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- Jim </a:t>
            </a:r>
            <a:r>
              <a:rPr lang="en-US" sz="1600" dirty="0" err="1" smtClean="0"/>
              <a:t>Ulbright</a:t>
            </a:r>
            <a:r>
              <a:rPr lang="en-US" sz="1600" dirty="0" smtClean="0"/>
              <a:t>, Data Analyst, Tableau specialist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- Triston Yoder, Front End Dev., Dev Ops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46" y="3647802"/>
            <a:ext cx="8998148" cy="3131067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Functionality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Simple, flexible website hosts data visualization options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User selects metrics of interest within different categories of welfare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Challenges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Forging a path with our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Time lost due to conflicting development configurations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Addressing the Problem</a:t>
            </a:r>
            <a:endParaRPr lang="en-US" sz="1800" dirty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Links two distinct datasets into cohesive visualizations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Few tools for lower level governmental organizations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Solution Viability</a:t>
            </a:r>
            <a:endParaRPr lang="en-US" sz="1800" dirty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Doesn’t remove ability for user to explore data themselves</a:t>
            </a:r>
            <a:endParaRPr lang="en-US" sz="1400" dirty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Easy to use interface makes experience intuitive for user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Future Work</a:t>
            </a:r>
            <a:endParaRPr lang="en-US" sz="1800" dirty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Expand scope of metrics covered to allow for more user freedom</a:t>
            </a:r>
            <a:endParaRPr lang="en-US" sz="1400" dirty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Consider different visualizations (perhaps a map) to provide more links between distinct metrics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8524" y="54892"/>
            <a:ext cx="4183870" cy="16927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400" b="1" dirty="0" smtClean="0">
              <a:latin typeface="+mj-lt"/>
            </a:endParaRPr>
          </a:p>
          <a:p>
            <a:r>
              <a:rPr lang="en-US" b="1" u="sng" dirty="0" smtClean="0">
                <a:latin typeface="+mj-lt"/>
              </a:rPr>
              <a:t>Challenge</a:t>
            </a:r>
            <a:r>
              <a:rPr lang="en-US" b="1" dirty="0" smtClean="0">
                <a:latin typeface="+mj-lt"/>
              </a:rPr>
              <a:t>: Innovators Challenge</a:t>
            </a:r>
          </a:p>
          <a:p>
            <a:r>
              <a:rPr lang="en-US" b="1" i="1" dirty="0" smtClean="0">
                <a:latin typeface="+mj-lt"/>
              </a:rPr>
              <a:t>Sol Name</a:t>
            </a:r>
            <a:endParaRPr lang="en-US" b="1" dirty="0" smtClean="0">
              <a:latin typeface="+mj-lt"/>
            </a:endParaRPr>
          </a:p>
          <a:p>
            <a:r>
              <a:rPr lang="en-US" sz="1600" dirty="0"/>
              <a:t>The efficacy of government is reflected in the welfare of constituents, so we produced tools that will allow county governments to correlate spending to various wellness metrics.</a:t>
            </a:r>
            <a:endParaRPr lang="en-US" sz="1600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454" y="1781000"/>
            <a:ext cx="9006940" cy="1815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u="sng" dirty="0" smtClean="0"/>
              <a:t>Technology Used</a:t>
            </a:r>
            <a:r>
              <a:rPr lang="en-US" sz="1600" dirty="0" smtClean="0"/>
              <a:t>: Angular1, </a:t>
            </a:r>
            <a:r>
              <a:rPr lang="en-US" sz="1600" dirty="0" err="1" smtClean="0"/>
              <a:t>ParticlesJS</a:t>
            </a:r>
            <a:r>
              <a:rPr lang="en-US" sz="1600" dirty="0" smtClean="0"/>
              <a:t>, Tableau, R</a:t>
            </a:r>
            <a:endParaRPr lang="en-US" sz="1600" dirty="0" smtClean="0"/>
          </a:p>
          <a:p>
            <a:r>
              <a:rPr lang="en-US" sz="1600" u="sng" dirty="0" smtClean="0"/>
              <a:t>Disclose Original Work vs Pre-Built</a:t>
            </a:r>
            <a:r>
              <a:rPr lang="en-US" sz="1600" dirty="0" smtClean="0"/>
              <a:t>: </a:t>
            </a:r>
            <a:r>
              <a:rPr lang="en-US" sz="1600" dirty="0" err="1" smtClean="0"/>
              <a:t>ParticleJS</a:t>
            </a:r>
            <a:r>
              <a:rPr lang="en-US" sz="1600" dirty="0" smtClean="0"/>
              <a:t>, </a:t>
            </a:r>
            <a:r>
              <a:rPr lang="en-US" sz="1600" dirty="0" err="1" smtClean="0"/>
              <a:t>TidyVerse</a:t>
            </a:r>
            <a:r>
              <a:rPr lang="en-US" sz="1600" dirty="0" smtClean="0"/>
              <a:t>, Pandas</a:t>
            </a:r>
            <a:endParaRPr lang="en-US" sz="1600" dirty="0" smtClean="0"/>
          </a:p>
          <a:p>
            <a:r>
              <a:rPr lang="en-US" sz="1600" u="sng" dirty="0" smtClean="0"/>
              <a:t>List of data sets or APIs used or created by the solution</a:t>
            </a:r>
            <a:r>
              <a:rPr lang="en-US" sz="1600" dirty="0"/>
              <a:t>: </a:t>
            </a:r>
            <a:endParaRPr lang="en-US" sz="1600" dirty="0" smtClean="0"/>
          </a:p>
          <a:p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www.in.gov/dlgf/8379.htm#Local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www.countyhealthrankings.org/app/indiana/2017/downloads</a:t>
            </a:r>
            <a:endParaRPr lang="en-US" sz="1600" dirty="0" smtClean="0"/>
          </a:p>
          <a:p>
            <a:r>
              <a:rPr lang="en-US" sz="1600" u="sng" dirty="0" smtClean="0"/>
              <a:t>Link </a:t>
            </a:r>
            <a:r>
              <a:rPr lang="en-US" sz="1600" u="sng" dirty="0" smtClean="0"/>
              <a:t>to download solution</a:t>
            </a:r>
            <a:r>
              <a:rPr lang="en-US" sz="1600" dirty="0" smtClean="0"/>
              <a:t>: </a:t>
            </a:r>
            <a:endParaRPr lang="en-US" sz="1600" dirty="0" smtClean="0"/>
          </a:p>
          <a:p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github.com/crowelmk/indy-civic-hack-17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1646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184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Sirius Cybernetics Corporation  - Kanishka Misra, Data Analyst/Team Lead, R specialist  - Ben Brubaker, Front End Dev., AngularJS specialist  - Michael Crowell, Middle-tier Dev., Scripting specialist  - Jim Ulbright, Data Analyst, Tableau specialist  - Triston Yoder, Front End Dev., Dev Ops</vt:lpstr>
    </vt:vector>
  </TitlesOfParts>
  <Company>LATTICE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&amp; Number Team Members</dc:title>
  <dc:creator>ANN SPOOR</dc:creator>
  <cp:lastModifiedBy>Michael Crowell</cp:lastModifiedBy>
  <cp:revision>17</cp:revision>
  <dcterms:created xsi:type="dcterms:W3CDTF">2014-05-19T01:15:30Z</dcterms:created>
  <dcterms:modified xsi:type="dcterms:W3CDTF">2017-06-17T17:42:34Z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-218298847</vt:i4>
  </property>
  <property fmtid="{D5CDD505-2E9C-101B-9397-08002B2CF9AE}" pid="3" name="_NewReviewCycle">
    <vt:lpwstr/>
  </property>
  <property fmtid="{D5CDD505-2E9C-101B-9397-08002B2CF9AE}" pid="4" name="_EmailSubject">
    <vt:lpwstr>St. Patrick's Day Parade &amp; Run/Walk Indianapolis</vt:lpwstr>
  </property>
  <property fmtid="{D5CDD505-2E9C-101B-9397-08002B2CF9AE}" pid="5" name="_AuthorEmail">
    <vt:lpwstr>michele.hovet@sap.com</vt:lpwstr>
  </property>
  <property fmtid="{D5CDD505-2E9C-101B-9397-08002B2CF9AE}" pid="6" name="_AuthorEmailDisplayName">
    <vt:lpwstr>Hovet, Michele</vt:lpwstr>
  </property>
</Properties>
</file>