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Template" id="{744669B2-F102-A34B-BCB3-390B6EBF8901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98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0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5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B247-FA87-0941-BF5B-AA16A839A3DE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4DE1-4F9F-EC48-A53A-9A436341D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299" y="196003"/>
            <a:ext cx="3931920" cy="1390438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2000" b="1" dirty="0" smtClean="0"/>
              <a:t>Team Name:</a:t>
            </a:r>
            <a:br>
              <a:rPr lang="en-US" sz="2000" b="1" dirty="0" smtClean="0"/>
            </a:br>
            <a:r>
              <a:rPr lang="en-US" sz="1800" dirty="0" smtClean="0"/>
              <a:t>Team Members:  </a:t>
            </a:r>
            <a:br>
              <a:rPr lang="en-US" sz="1800" dirty="0" smtClean="0"/>
            </a:br>
            <a:r>
              <a:rPr lang="en-US" sz="1800" dirty="0" smtClean="0"/>
              <a:t>Name, Role, Primary Skillset  </a:t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99" y="2497667"/>
            <a:ext cx="8542867" cy="416983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How does your solution work?</a:t>
            </a: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What challenges did you have?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How does it address the problem?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Why is it the best solution? 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What is your next step?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2733" y="214839"/>
            <a:ext cx="4297680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400" b="1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Challenge:</a:t>
            </a:r>
          </a:p>
          <a:p>
            <a:r>
              <a:rPr lang="en-US" sz="2000" b="1" dirty="0" smtClean="0">
                <a:latin typeface="+mj-lt"/>
              </a:rPr>
              <a:t>Solution Name:</a:t>
            </a:r>
          </a:p>
          <a:p>
            <a:r>
              <a:rPr lang="en-US" sz="2000" b="1" smtClean="0">
                <a:latin typeface="+mj-lt"/>
              </a:rPr>
              <a:t>140 character </a:t>
            </a:r>
            <a:r>
              <a:rPr lang="en-US" sz="2000" b="1" dirty="0" smtClean="0">
                <a:latin typeface="+mj-lt"/>
              </a:rPr>
              <a:t>text description of the solution: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299" y="1851336"/>
            <a:ext cx="854286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Technology Used:</a:t>
            </a:r>
          </a:p>
          <a:p>
            <a:r>
              <a:rPr lang="en-US" dirty="0" smtClean="0"/>
              <a:t>Disclose Original Work vs Pre-Built:</a:t>
            </a:r>
          </a:p>
          <a:p>
            <a:r>
              <a:rPr lang="en-US" dirty="0" smtClean="0"/>
              <a:t>List of data sets or APIs used or created by the solution:</a:t>
            </a:r>
          </a:p>
          <a:p>
            <a:r>
              <a:rPr lang="en-US" dirty="0" smtClean="0"/>
              <a:t>Link to download solution: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75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Name: Team Members:   Name, Role, Primary Skillset   </vt:lpstr>
    </vt:vector>
  </TitlesOfParts>
  <Company>LATTICE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&amp; Number Team Members</dc:title>
  <dc:creator>ANN SPOOR</dc:creator>
  <cp:lastModifiedBy>Stephanie Califar</cp:lastModifiedBy>
  <cp:revision>6</cp:revision>
  <dcterms:created xsi:type="dcterms:W3CDTF">2014-05-19T01:15:30Z</dcterms:created>
  <dcterms:modified xsi:type="dcterms:W3CDTF">2016-02-25T13:45:31Z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-218298847</vt:i4>
  </property>
  <property fmtid="{D5CDD505-2E9C-101B-9397-08002B2CF9AE}" pid="3" name="_NewReviewCycle">
    <vt:lpwstr/>
  </property>
  <property fmtid="{D5CDD505-2E9C-101B-9397-08002B2CF9AE}" pid="4" name="_EmailSubject">
    <vt:lpwstr>St. Patrick's Day Parade &amp; Run/Walk Indianapolis</vt:lpwstr>
  </property>
  <property fmtid="{D5CDD505-2E9C-101B-9397-08002B2CF9AE}" pid="5" name="_AuthorEmail">
    <vt:lpwstr>michele.hovet@sap.com</vt:lpwstr>
  </property>
  <property fmtid="{D5CDD505-2E9C-101B-9397-08002B2CF9AE}" pid="6" name="_AuthorEmailDisplayName">
    <vt:lpwstr>Hovet, Michele</vt:lpwstr>
  </property>
</Properties>
</file>