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682" autoAdjust="0"/>
  </p:normalViewPr>
  <p:slideViewPr>
    <p:cSldViewPr>
      <p:cViewPr varScale="1">
        <p:scale>
          <a:sx n="57" d="100"/>
          <a:sy n="57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</a:t>
            </a:r>
            <a:r>
              <a:rPr lang="en-IE" baseline="0" dirty="0" smtClean="0"/>
              <a:t>up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</a:t>
            </a:r>
            <a:r>
              <a:rPr lang="en-IE" baseline="0" dirty="0" smtClean="0"/>
              <a:t>is also </a:t>
            </a:r>
            <a:r>
              <a:rPr lang="en-IE" baseline="0" dirty="0" smtClean="0"/>
              <a:t>an issue that Thimble </a:t>
            </a:r>
            <a:r>
              <a:rPr lang="en-IE" baseline="0" dirty="0" smtClean="0"/>
              <a:t>sometimes throttles </a:t>
            </a:r>
            <a:r>
              <a:rPr lang="en-IE" baseline="0" dirty="0" smtClean="0"/>
              <a:t>site creation from the same IP address: </a:t>
            </a:r>
            <a:r>
              <a:rPr lang="en-IE" baseline="0" dirty="0" smtClean="0"/>
              <a:t>we’re </a:t>
            </a:r>
            <a:r>
              <a:rPr lang="en-IE" baseline="0" dirty="0" err="1" smtClean="0"/>
              <a:t>behing</a:t>
            </a:r>
            <a:r>
              <a:rPr lang="en-IE" baseline="0" dirty="0" smtClean="0"/>
              <a:t> our own NAT </a:t>
            </a:r>
            <a:r>
              <a:rPr lang="en-IE" baseline="0" dirty="0" smtClean="0"/>
              <a:t>and so appear to be from a single IP address … so they </a:t>
            </a:r>
            <a:r>
              <a:rPr lang="en-IE" baseline="0" dirty="0" smtClean="0"/>
              <a:t>may </a:t>
            </a:r>
            <a:r>
              <a:rPr lang="en-IE" baseline="0" dirty="0" smtClean="0"/>
              <a:t>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</a:t>
            </a:r>
            <a:r>
              <a:rPr lang="en-IE" baseline="0" dirty="0" smtClean="0"/>
              <a:t>maps.google.com https</a:t>
            </a:r>
            <a:r>
              <a:rPr lang="en-IE" baseline="0" dirty="0" smtClean="0"/>
              <a:t>://thimble.webmaker.org, dojo.hallamor.org)</a:t>
            </a:r>
          </a:p>
          <a:p>
            <a:endParaRPr lang="en-IE" baseline="0" dirty="0" smtClean="0"/>
          </a:p>
          <a:p>
            <a:r>
              <a:rPr lang="en-IE" dirty="0" smtClean="0"/>
              <a:t>On a school network (like </a:t>
            </a:r>
            <a:r>
              <a:rPr lang="en-IE" dirty="0" err="1" smtClean="0"/>
              <a:t>Pres</a:t>
            </a:r>
            <a:r>
              <a:rPr lang="en-IE" dirty="0" smtClean="0"/>
              <a:t> Bray) various sites are blocked. </a:t>
            </a:r>
            <a:r>
              <a:rPr lang="en-IE" dirty="0" err="1" smtClean="0"/>
              <a:t>Youtube</a:t>
            </a:r>
            <a:r>
              <a:rPr lang="en-IE" dirty="0" smtClean="0"/>
              <a:t> for example does not work)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</a:t>
            </a:r>
            <a:r>
              <a:rPr lang="en-IE" baseline="0" dirty="0" smtClean="0"/>
              <a:t>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</a:t>
            </a:r>
            <a:r>
              <a:rPr lang="en-IE" b="1" baseline="0" dirty="0" smtClean="0"/>
              <a:t>dojo.hallamor.org/</a:t>
            </a:r>
            <a:r>
              <a:rPr lang="en-IE" b="1" baseline="0" dirty="0" err="1" smtClean="0"/>
              <a:t>eden</a:t>
            </a:r>
            <a:r>
              <a:rPr lang="en-IE" b="1" baseline="0" dirty="0" smtClean="0"/>
              <a:t>/bray/images</a:t>
            </a:r>
            <a:r>
              <a:rPr lang="en-IE" baseline="0" dirty="0" smtClean="0"/>
              <a:t>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</a:t>
            </a:r>
            <a:r>
              <a:rPr lang="en-IE" baseline="0" dirty="0" smtClean="0"/>
              <a:t>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There is an animated .gif of a running dog, for instance.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They </a:t>
            </a:r>
            <a:r>
              <a:rPr lang="en-IE" baseline="0" dirty="0" smtClean="0"/>
              <a:t>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Go to a location, for example the seafront in Bray</a:t>
            </a:r>
          </a:p>
          <a:p>
            <a:endParaRPr lang="en-IE" baseline="0" dirty="0" smtClean="0"/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</a:t>
            </a:r>
            <a:r>
              <a:rPr lang="en-IE" baseline="0" dirty="0" smtClean="0"/>
              <a:t>maps location and </a:t>
            </a:r>
            <a:r>
              <a:rPr lang="en-IE" baseline="0" dirty="0" smtClean="0"/>
              <a:t>embed onto their own </a:t>
            </a:r>
            <a:r>
              <a:rPr lang="en-IE" baseline="0" dirty="0" smtClean="0"/>
              <a:t>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Exactly the same approach works for YouTube videos, however you can’t do this inside the school network.</a:t>
            </a:r>
          </a:p>
          <a:p>
            <a:r>
              <a:rPr lang="en-IE" baseline="0" dirty="0" smtClean="0"/>
              <a:t>But you ~can~ do it at home … 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</a:t>
            </a:r>
            <a:r>
              <a:rPr lang="en-IE" baseline="0" dirty="0" smtClean="0"/>
              <a:t>“seafront” page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 easiest way to demo all of this is to use the “developer tools” in Chrome and turn off the CSS </a:t>
            </a:r>
            <a:r>
              <a:rPr lang="en-IE" baseline="0" smtClean="0"/>
              <a:t>one row at a time.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12/09/2012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</a:t>
            </a:r>
            <a:r>
              <a:rPr lang="en-US" sz="2000" dirty="0" smtClean="0"/>
              <a:t>1 : Hello HTML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Try embedding YouTube video instead of a Google Map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links to your HTML pages at </a:t>
            </a:r>
            <a:r>
              <a:rPr lang="en-IE" b="1" dirty="0" smtClean="0"/>
              <a:t>bray@coderdojo.com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We’ll look at some HTML tables and lists</a:t>
            </a:r>
          </a:p>
          <a:p>
            <a:r>
              <a:rPr lang="en-US" dirty="0" smtClean="0"/>
              <a:t>We’ll look at linking several web pages together into a website</a:t>
            </a:r>
          </a:p>
          <a:p>
            <a:r>
              <a:rPr lang="en-US" dirty="0" smtClean="0"/>
              <a:t>We’ll start to look a bit more at </a:t>
            </a:r>
            <a:r>
              <a:rPr lang="en-US" dirty="0" smtClean="0"/>
              <a:t>CSS to turn a list into a menu</a:t>
            </a:r>
            <a:endParaRPr lang="en-US" dirty="0" smtClean="0"/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6600" dirty="0" smtClean="0"/>
              <a:t>Wireless network is: </a:t>
            </a:r>
            <a:br>
              <a:rPr lang="en-IE" sz="6600" dirty="0" smtClean="0"/>
            </a:b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8800" b="1" dirty="0" err="1" smtClean="0"/>
              <a:t>coderdojo</a:t>
            </a:r>
            <a:endParaRPr lang="en-IE" sz="8800" b="1" dirty="0" smtClean="0"/>
          </a:p>
          <a:p>
            <a:pPr marL="118872" indent="0">
              <a:buNone/>
            </a:pP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118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</a:t>
            </a:r>
            <a:r>
              <a:rPr lang="en-IE" dirty="0" smtClean="0"/>
              <a:t>if you need help setting up, call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</a:t>
            </a:r>
            <a:r>
              <a:rPr lang="en-IE" dirty="0" smtClean="0"/>
              <a:t>a map?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Google Maps makes </a:t>
            </a:r>
            <a:r>
              <a:rPr lang="en-IE" dirty="0" smtClean="0"/>
              <a:t>it very easy to get the code to embed </a:t>
            </a:r>
            <a:r>
              <a:rPr lang="en-IE" dirty="0" smtClean="0"/>
              <a:t>a fully working map into </a:t>
            </a:r>
            <a:r>
              <a:rPr lang="en-IE" dirty="0" smtClean="0"/>
              <a:t>your </a:t>
            </a:r>
            <a:r>
              <a:rPr lang="en-IE" dirty="0" smtClean="0"/>
              <a:t>page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</a:t>
            </a:r>
            <a:r>
              <a:rPr lang="en-IE" dirty="0" err="1" smtClean="0"/>
              <a:t>maps.google</a:t>
            </a:r>
            <a:r>
              <a:rPr lang="en-IE" dirty="0" smtClean="0"/>
              <a:t> com</a:t>
            </a:r>
          </a:p>
          <a:p>
            <a:r>
              <a:rPr lang="en-IE" dirty="0" smtClean="0"/>
              <a:t>Go to a location, enter Street View</a:t>
            </a:r>
            <a:endParaRPr lang="en-IE" dirty="0" smtClean="0"/>
          </a:p>
          <a:p>
            <a:r>
              <a:rPr lang="en-IE" dirty="0" smtClean="0"/>
              <a:t>Click </a:t>
            </a:r>
            <a:r>
              <a:rPr lang="en-IE" dirty="0" smtClean="0"/>
              <a:t>“Link” </a:t>
            </a:r>
            <a:r>
              <a:rPr lang="en-IE" dirty="0" smtClean="0"/>
              <a:t>button</a:t>
            </a:r>
          </a:p>
          <a:p>
            <a:r>
              <a:rPr lang="en-IE" dirty="0" smtClean="0"/>
              <a:t>In the “Paste HTML to embed into website” box there is the full code required</a:t>
            </a:r>
            <a:endParaRPr lang="en-IE" dirty="0" smtClean="0"/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1447</TotalTime>
  <Words>1356</Words>
  <Application>Microsoft Office PowerPoint</Application>
  <PresentationFormat>On-screen Show (4:3)</PresentationFormat>
  <Paragraphs>208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CoderDojo Bray</vt:lpstr>
      <vt:lpstr>WiFi Network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a map?</vt:lpstr>
      <vt:lpstr>Add some style</vt:lpstr>
      <vt:lpstr>Publish your web page</vt:lpstr>
      <vt:lpstr>Now Practice Some More!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42</cp:revision>
  <dcterms:created xsi:type="dcterms:W3CDTF">2012-07-16T22:40:15Z</dcterms:created>
  <dcterms:modified xsi:type="dcterms:W3CDTF">2012-09-12T16:30:33Z</dcterms:modified>
</cp:coreProperties>
</file>