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8" r:id="rId11"/>
    <p:sldId id="269" r:id="rId12"/>
    <p:sldId id="262" r:id="rId13"/>
    <p:sldId id="273" r:id="rId14"/>
    <p:sldId id="263" r:id="rId15"/>
    <p:sldId id="270" r:id="rId16"/>
    <p:sldId id="274" r:id="rId17"/>
    <p:sldId id="272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833" autoAdjust="0"/>
  </p:normalViewPr>
  <p:slideViewPr>
    <p:cSldViewPr>
      <p:cViewPr varScale="1">
        <p:scale>
          <a:sx n="65" d="100"/>
          <a:sy n="65" d="100"/>
        </p:scale>
        <p:origin x="-20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get the kids to add a table of their own, on their own 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take a while to get it to look right … tables are a bit of a pain. No wonder nobody uses them any more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add some CSS styling to make the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have not introduced proper CSS “classes” or “id” notions here, that is for the next session which will focus on CSS</a:t>
            </a:r>
          </a:p>
          <a:p>
            <a:r>
              <a:rPr lang="en-US" baseline="0" dirty="0" smtClean="0"/>
              <a:t>This one will be just apply the styling to all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lists it finds on the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kid have &gt;1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 and their page looks silly, then just to the “class” trick for their CSS and explain that we will come back to that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take the session2_d.css and uncomment, one at a time, each of the CSS directives in the li {} block in the &lt;style&gt; </a:t>
            </a:r>
            <a:r>
              <a:rPr lang="en-US" baseline="0" dirty="0" smtClean="0"/>
              <a:t>section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You can also fire up Chrome, open up Tools-&gt;Developer Tools, find an item controlled by CSS and selectively turn them off using the </a:t>
            </a:r>
            <a:r>
              <a:rPr lang="en-IE" baseline="0" dirty="0" err="1" smtClean="0"/>
              <a:t>tickboxes</a:t>
            </a:r>
            <a:r>
              <a:rPr lang="en-IE" baseline="0" dirty="0" smtClean="0"/>
              <a:t> on the right hand side.</a:t>
            </a:r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example styles we use, to turn a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later session (next week probably) we will look at doing this differently, using </a:t>
            </a:r>
            <a:r>
              <a:rPr lang="en-US" baseline="0" dirty="0" err="1" smtClean="0"/>
              <a:t>float:left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float:right</a:t>
            </a:r>
            <a:r>
              <a:rPr lang="en-US" baseline="0" dirty="0" smtClean="0"/>
              <a:t> for menus</a:t>
            </a:r>
          </a:p>
          <a:p>
            <a:r>
              <a:rPr lang="en-US" baseline="0" dirty="0" smtClean="0"/>
              <a:t>And identifying menus properly with CSS class identifiers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this will do nicely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do it online, commenting in one row at a time and showing what this does to the display</a:t>
            </a:r>
          </a:p>
          <a:p>
            <a:r>
              <a:rPr lang="en-US" baseline="0" dirty="0" smtClean="0"/>
              <a:t>/* and */ are the CSS comment delimiters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throw up on the screen now the few “planet” styled backgrounds which are in the session2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have a simple, ugly-but-functional 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</a:t>
            </a:r>
            <a:r>
              <a:rPr lang="en-IE" baseline="0" dirty="0" smtClean="0"/>
              <a:t>, </a:t>
            </a:r>
            <a:r>
              <a:rPr lang="en-IE" baseline="0" dirty="0" smtClean="0"/>
              <a:t>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</a:t>
            </a:r>
            <a:r>
              <a:rPr lang="en-IE" baseline="0" dirty="0" smtClean="0"/>
              <a:t>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 with an empty page again,</a:t>
            </a:r>
            <a:r>
              <a:rPr lang="en-IE" baseline="0" dirty="0" smtClean="0"/>
              <a:t> saved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reminder of what a page looks like: &lt;html&gt;, &lt;head&gt;, &lt;body&gt; tags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have a page from last week, just copy and rename that to a new file.</a:t>
            </a:r>
          </a:p>
          <a:p>
            <a:r>
              <a:rPr lang="en-US" baseline="0" dirty="0" smtClean="0"/>
              <a:t>And start off by deleting the content they don’t want out of last week’s page</a:t>
            </a:r>
          </a:p>
          <a:p>
            <a:r>
              <a:rPr lang="en-US" baseline="0" dirty="0" smtClean="0"/>
              <a:t>Or of course you can keep it, and just add 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show the &lt;tags&gt; we will show part of the page only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add some list elements to a page</a:t>
            </a:r>
          </a:p>
          <a:p>
            <a:endParaRPr lang="en-US" dirty="0" smtClean="0"/>
          </a:p>
          <a:p>
            <a:r>
              <a:rPr lang="en-US" dirty="0" smtClean="0"/>
              <a:t>Lists are very</a:t>
            </a:r>
            <a:r>
              <a:rPr lang="en-US" baseline="0" dirty="0" smtClean="0"/>
              <a:t> important because they are used all the time on webpages</a:t>
            </a:r>
          </a:p>
          <a:p>
            <a:r>
              <a:rPr lang="en-US" baseline="0" dirty="0" smtClean="0"/>
              <a:t>We will see later on today how using some CSS, we can turn a simple list into a menu to navigate through our website.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Lists can contain text, or images, or they can be lists of links to other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following session2_a.html, go through making an unordered and an ordered list</a:t>
            </a:r>
          </a:p>
          <a:p>
            <a:r>
              <a:rPr lang="en-US" baseline="0" dirty="0" smtClean="0"/>
              <a:t>Show that when you insert a new item into the middle of an ordered list, the remaining items automatically renumber.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Kids should create some lists on a sample page, and experiment with adding in text, images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into the list.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kids need to create a few HTML pages in the same directory, say </a:t>
            </a:r>
            <a:r>
              <a:rPr lang="en-US" baseline="0" dirty="0" smtClean="0"/>
              <a:t>three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page of the website should be called “main.html” or “index.html”</a:t>
            </a:r>
          </a:p>
          <a:p>
            <a:r>
              <a:rPr lang="en-US" baseline="0" dirty="0" smtClean="0"/>
              <a:t>The other pages can be called anything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do this is to copy the page they already have been working on, and rename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modify each page so that it is different</a:t>
            </a:r>
            <a:r>
              <a:rPr lang="en-IE" baseline="0" dirty="0" smtClean="0"/>
              <a:t> and they can tell them apart (change the heading and title)</a:t>
            </a:r>
          </a:p>
          <a:p>
            <a:r>
              <a:rPr lang="en-US" baseline="0" dirty="0" smtClean="0"/>
              <a:t>They should choose what their website is going to be about (their family, school, a band, a team, the 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 … ) with one page per topic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they have their three pages done, we will link them all together using a menu on the first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Work through on screen as per session2_b.html making a list of all the items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 is the heading cell</a:t>
            </a:r>
          </a:p>
          <a:p>
            <a:r>
              <a:rPr lang="en-US" baseline="0" dirty="0" smtClean="0"/>
              <a:t>&lt;td&gt; is a standard data cell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thing to do here is to work through some examples, using the session2_c.html as a framework.</a:t>
            </a:r>
          </a:p>
          <a:p>
            <a:r>
              <a:rPr lang="en-US" baseline="0" dirty="0" smtClean="0"/>
              <a:t>The attributes we will mention are border=,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=, </a:t>
            </a:r>
            <a:r>
              <a:rPr lang="en-US" baseline="0" dirty="0" err="1" smtClean="0"/>
              <a:t>rowspan</a:t>
            </a:r>
            <a:r>
              <a:rPr lang="en-US" baseline="0" dirty="0" smtClean="0"/>
              <a:t>=, and width=X%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going through the &lt;table&gt;, first leave out the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. You will see that the title does not match up.</a:t>
            </a:r>
          </a:p>
          <a:p>
            <a:r>
              <a:rPr lang="en-US" baseline="0" dirty="0" smtClean="0"/>
              <a:t>Then add it in: now the title matches the cells below.</a:t>
            </a:r>
          </a:p>
          <a:p>
            <a:r>
              <a:rPr lang="en-US" baseline="0" dirty="0" smtClean="0"/>
              <a:t>Also omit the width specification for the images, then add it in and you will see the images resize maintaining aspect ratio.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-color-codes.inf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#2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Table in 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&lt;table&gt;</a:t>
            </a:r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&lt;/table&gt;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20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add a Table to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You can have as many rows or columns as you like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Remember you can put anything, not just text, into a table cell … links, pictures, lists, other tables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4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Now: let’s turn your &lt;</a:t>
            </a:r>
            <a:r>
              <a:rPr lang="en-IE" dirty="0" err="1" smtClean="0"/>
              <a:t>ul</a:t>
            </a:r>
            <a:r>
              <a:rPr lang="en-IE" dirty="0" smtClean="0"/>
              <a:t>&gt; into a real menu using CSS styling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make a menu first …</a:t>
            </a:r>
          </a:p>
          <a:p>
            <a:r>
              <a:rPr lang="en-US" dirty="0" smtClean="0"/>
              <a:t>… then put all the CSS into a separate file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IE" dirty="0">
                <a:hlinkClick r:id="rId3"/>
              </a:rPr>
              <a:t>http://html-color-codes.info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for colour information</a:t>
            </a:r>
          </a:p>
          <a:p>
            <a:r>
              <a:rPr lang="en-US" dirty="0" smtClean="0"/>
              <a:t>Look at </a:t>
            </a:r>
            <a:r>
              <a:rPr lang="en-IE" dirty="0">
                <a:hlinkClick r:id="rId4"/>
              </a:rPr>
              <a:t>http://www.w3schools.com</a:t>
            </a:r>
            <a:r>
              <a:rPr lang="en-US" dirty="0" smtClean="0"/>
              <a:t> for HTML and CSS info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/>
              <a:t>style&gt;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  <a:r>
              <a:rPr lang="en-US" dirty="0"/>
              <a:t>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list-style-type</a:t>
            </a:r>
            <a:r>
              <a:rPr lang="en-US" dirty="0"/>
              <a:t>: none;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display</a:t>
            </a:r>
            <a:r>
              <a:rPr lang="en-US" dirty="0"/>
              <a:t>: inline;		   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padding</a:t>
            </a:r>
            <a:r>
              <a:rPr lang="en-US" dirty="0"/>
              <a:t>: 20px;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border</a:t>
            </a:r>
            <a:r>
              <a:rPr lang="en-US" dirty="0"/>
              <a:t>: 2px Solid </a:t>
            </a:r>
            <a:r>
              <a:rPr lang="en-US" dirty="0" err="1"/>
              <a:t>Lightgray</a:t>
            </a:r>
            <a:r>
              <a:rPr lang="en-US" dirty="0"/>
              <a:t>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#01DFD7;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font-size:16px;</a:t>
            </a:r>
          </a:p>
          <a:p>
            <a:pPr marL="118872" indent="0">
              <a:buNone/>
            </a:pPr>
            <a:r>
              <a:rPr lang="en-US" dirty="0" smtClean="0"/>
              <a:t>font-weight</a:t>
            </a:r>
            <a:r>
              <a:rPr lang="en-US" dirty="0"/>
              <a:t>: </a:t>
            </a:r>
            <a:r>
              <a:rPr lang="en-US" dirty="0" smtClean="0"/>
              <a:t>bold;</a:t>
            </a:r>
          </a:p>
          <a:p>
            <a:pPr marL="118872" indent="0">
              <a:buNone/>
            </a:pPr>
            <a:r>
              <a:rPr lang="en-US" dirty="0" smtClean="0"/>
              <a:t>font-family</a:t>
            </a:r>
            <a:r>
              <a:rPr lang="en-US" dirty="0"/>
              <a:t>: Arial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We’ve been putting CSS into the main HTML file: that’s not the usual way it’s done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Normally it lives in it’s own file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Easy to change</a:t>
            </a:r>
          </a:p>
          <a:p>
            <a:r>
              <a:rPr lang="en-US" dirty="0" smtClean="0"/>
              <a:t>Easy to share between pages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an empty file called “styles.css” </a:t>
            </a:r>
          </a:p>
          <a:p>
            <a:r>
              <a:rPr lang="en-US" dirty="0" smtClean="0"/>
              <a:t>Copy everything between &lt;style&gt;…&lt;/style&gt; into that file and save it</a:t>
            </a:r>
          </a:p>
          <a:p>
            <a:r>
              <a:rPr lang="en-US" dirty="0" smtClean="0"/>
              <a:t>Change your HTML to be like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&lt;head&gt;</a:t>
            </a:r>
          </a:p>
          <a:p>
            <a:pPr marL="118872" indent="0">
              <a:buNone/>
            </a:pPr>
            <a:r>
              <a:rPr lang="en-US" sz="2400" dirty="0" smtClean="0"/>
              <a:t>…</a:t>
            </a:r>
          </a:p>
          <a:p>
            <a:pPr marL="118872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=“styles.css”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/&gt;</a:t>
            </a:r>
          </a:p>
          <a:p>
            <a:pPr marL="118872" indent="0">
              <a:buNone/>
            </a:pPr>
            <a:r>
              <a:rPr lang="en-US" dirty="0" smtClean="0"/>
              <a:t>…</a:t>
            </a:r>
          </a:p>
          <a:p>
            <a:pPr marL="118872" indent="0">
              <a:buNone/>
            </a:pPr>
            <a:r>
              <a:rPr lang="en-US" dirty="0" smtClean="0"/>
              <a:t>&lt;/head&gt;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05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also use CSS to make the menu change when you move your mouse over an item</a:t>
            </a:r>
          </a:p>
          <a:p>
            <a:pPr lvl="1"/>
            <a:r>
              <a:rPr lang="en-US" dirty="0" smtClean="0"/>
              <a:t>This is called “hovering” you mouse over an item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“styles.css” and add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li:hover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IE" dirty="0"/>
              <a:t>	border: 2px Solid Red;	</a:t>
            </a:r>
            <a:endParaRPr lang="en-IE" dirty="0" smtClean="0"/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: </a:t>
            </a:r>
            <a:r>
              <a:rPr lang="en-IE" dirty="0" err="1"/>
              <a:t>Lightgreen</a:t>
            </a:r>
            <a:r>
              <a:rPr lang="en-IE" dirty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Pick your own </a:t>
            </a:r>
            <a:r>
              <a:rPr lang="en-US" dirty="0" err="1" smtClean="0"/>
              <a:t>colours</a:t>
            </a:r>
            <a:r>
              <a:rPr lang="en-US" dirty="0" smtClean="0"/>
              <a:t> and see how it looks …</a:t>
            </a:r>
          </a:p>
        </p:txBody>
      </p:sp>
    </p:spTree>
    <p:extLst>
      <p:ext uri="{BB962C8B-B14F-4D97-AF65-F5344CB8AC3E}">
        <p14:creationId xmlns:p14="http://schemas.microsoft.com/office/powerpoint/2010/main" val="1860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on your web site!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Now in the time we have left, work on your web site!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Add in pictures and </a:t>
            </a:r>
            <a:r>
              <a:rPr lang="en-US" dirty="0" smtClean="0"/>
              <a:t>maps from </a:t>
            </a:r>
            <a:r>
              <a:rPr lang="en-US" dirty="0" smtClean="0"/>
              <a:t>last week</a:t>
            </a:r>
          </a:p>
          <a:p>
            <a:r>
              <a:rPr lang="en-US" dirty="0" smtClean="0"/>
              <a:t>Layout your pages using tables</a:t>
            </a:r>
          </a:p>
          <a:p>
            <a:r>
              <a:rPr lang="en-US" dirty="0" smtClean="0"/>
              <a:t>Style your menus and backgrounds using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61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you’ve made your first web site!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 (we will look more at this next week)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 and CSS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Next Week: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look at </a:t>
            </a:r>
            <a:r>
              <a:rPr lang="en-IE" dirty="0" smtClean="0"/>
              <a:t>how to use CSS to turn a list into a professional-looking menu that you can reuse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We’ll show you how to publish your website onto dojo.hallamor.org</a:t>
            </a:r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600" dirty="0" smtClean="0"/>
              <a:t>Wireless network is: </a:t>
            </a:r>
            <a:br>
              <a:rPr lang="en-IE" sz="6600" dirty="0" smtClean="0"/>
            </a:b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8800" b="1" dirty="0" err="1" smtClean="0"/>
              <a:t>coderdojo</a:t>
            </a:r>
            <a:endParaRPr lang="en-IE" sz="8800" b="1" dirty="0" smtClean="0"/>
          </a:p>
          <a:p>
            <a:pPr marL="118872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274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#2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r>
              <a:rPr lang="en-IE" dirty="0" smtClean="0"/>
              <a:t>Add some more HTML tags</a:t>
            </a:r>
          </a:p>
          <a:p>
            <a:pPr lvl="1"/>
            <a:r>
              <a:rPr lang="en-IE" dirty="0"/>
              <a:t>Lists</a:t>
            </a:r>
          </a:p>
          <a:p>
            <a:pPr lvl="1"/>
            <a:r>
              <a:rPr lang="en-US" dirty="0" smtClean="0"/>
              <a:t>Links</a:t>
            </a:r>
            <a:endParaRPr lang="en-IE" dirty="0" smtClean="0"/>
          </a:p>
          <a:p>
            <a:pPr lvl="1"/>
            <a:r>
              <a:rPr lang="en-US" dirty="0" smtClean="0"/>
              <a:t>Tables</a:t>
            </a:r>
            <a:endParaRPr lang="en-IE" dirty="0" smtClean="0"/>
          </a:p>
          <a:p>
            <a:pPr lvl="1"/>
            <a:r>
              <a:rPr lang="en-US" dirty="0" smtClean="0"/>
              <a:t>… and make a complete website</a:t>
            </a:r>
            <a:endParaRPr lang="en-IE" dirty="0" smtClean="0"/>
          </a:p>
          <a:p>
            <a:r>
              <a:rPr lang="en-US" dirty="0" smtClean="0"/>
              <a:t>… and tidy up our CSS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Don’t worry if you weren’t here</a:t>
            </a:r>
          </a:p>
          <a:p>
            <a:pPr lvl="1"/>
            <a:r>
              <a:rPr lang="en-US" dirty="0" smtClean="0"/>
              <a:t>The mentors will get you started and help you catch up</a:t>
            </a:r>
          </a:p>
          <a:p>
            <a:r>
              <a:rPr lang="en-US" dirty="0" smtClean="0"/>
              <a:t>We 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</a:t>
            </a:r>
            <a:r>
              <a:rPr lang="en-US" dirty="0" smtClean="0"/>
              <a:t>a map and </a:t>
            </a:r>
            <a:r>
              <a:rPr lang="en-US" dirty="0" smtClean="0"/>
              <a:t>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reminder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&lt;title&gt;My Website&lt;/title&gt;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b="1" dirty="0" smtClean="0">
                <a:solidFill>
                  <a:srgbClr val="C00000"/>
                </a:solidFill>
              </a:rPr>
              <a:t>… most stuff goes in here …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Lists: Unordered and Ordered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2&gt;/li&gt;</a:t>
            </a:r>
            <a:endParaRPr lang="en-IE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 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2&lt;li&gt;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Pages: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we worked on one page at a time</a:t>
            </a:r>
          </a:p>
          <a:p>
            <a:r>
              <a:rPr lang="en-US" dirty="0" smtClean="0"/>
              <a:t>Now it’s time to make your first web</a:t>
            </a:r>
            <a:r>
              <a:rPr lang="en-US" b="1" dirty="0" smtClean="0"/>
              <a:t>site</a:t>
            </a:r>
            <a:r>
              <a:rPr lang="en-US" dirty="0" smtClean="0"/>
              <a:t>: more than one page, linked together</a:t>
            </a:r>
          </a:p>
          <a:p>
            <a:r>
              <a:rPr lang="en-US" dirty="0" smtClean="0"/>
              <a:t>We use the </a:t>
            </a:r>
            <a:r>
              <a:rPr lang="en-US" i="1" dirty="0" smtClean="0"/>
              <a:t>anchor</a:t>
            </a:r>
            <a:r>
              <a:rPr lang="en-US" b="1" i="1" dirty="0" smtClean="0"/>
              <a:t> </a:t>
            </a:r>
            <a:r>
              <a:rPr lang="en-US" dirty="0" smtClean="0"/>
              <a:t>tag &lt;a&gt; to link pages together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=“page.html”&gt;</a:t>
            </a:r>
            <a:r>
              <a:rPr lang="en-US" b="1" dirty="0" err="1" smtClean="0"/>
              <a:t>PageName</a:t>
            </a:r>
            <a:r>
              <a:rPr lang="en-US" b="1" dirty="0" smtClean="0"/>
              <a:t>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6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ul</a:t>
            </a:r>
            <a:r>
              <a:rPr lang="en-US" dirty="0" smtClean="0"/>
              <a:t>&gt; to link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let’s link all our pages to the main page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=“session2_b.html”&gt;Two&lt;/a&gt;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Don’t forget a heading, a title, some text explaining what your website is 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We will come back and fancy this up this later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Tables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Tables are another really useful way of laying out your webpage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A table has some rows, and each row is divided up into one or more “cells”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Each cell can have text, or pictures, or another table … anything you like really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 the olden days (like 10 years ago) tables were usually used to layout web pages.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1309</TotalTime>
  <Words>1660</Words>
  <Application>Microsoft Office PowerPoint</Application>
  <PresentationFormat>On-screen Show (4:3)</PresentationFormat>
  <Paragraphs>257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CoderDojo Bray</vt:lpstr>
      <vt:lpstr>WiFi Network</vt:lpstr>
      <vt:lpstr>Session #2 What will you do today?</vt:lpstr>
      <vt:lpstr>Last week @ CoderDojo</vt:lpstr>
      <vt:lpstr>HTML: reminder</vt:lpstr>
      <vt:lpstr>Lists: Unordered and Ordered</vt:lpstr>
      <vt:lpstr>A List of Pages: a website</vt:lpstr>
      <vt:lpstr>Using &lt;ul&gt; to link pages</vt:lpstr>
      <vt:lpstr>Adding Tables </vt:lpstr>
      <vt:lpstr>A Table in HTML</vt:lpstr>
      <vt:lpstr>Now add a Table to your site</vt:lpstr>
      <vt:lpstr>Adding some CSS Style</vt:lpstr>
      <vt:lpstr>Adding some CSS Style</vt:lpstr>
      <vt:lpstr>Moving CSS to a file</vt:lpstr>
      <vt:lpstr>Moving CSS to a file</vt:lpstr>
      <vt:lpstr>Changing our Menu</vt:lpstr>
      <vt:lpstr>Work on your web site!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61</cp:revision>
  <dcterms:created xsi:type="dcterms:W3CDTF">2012-07-16T22:40:15Z</dcterms:created>
  <dcterms:modified xsi:type="dcterms:W3CDTF">2012-09-12T16:46:26Z</dcterms:modified>
</cp:coreProperties>
</file>