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75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20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97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#3 : Fancy Menus using CSS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600" dirty="0" smtClean="0"/>
              <a:t>Wireless network is: </a:t>
            </a:r>
            <a:br>
              <a:rPr lang="en-IE" sz="6600" dirty="0" smtClean="0"/>
            </a:b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8800" b="1" dirty="0" err="1" smtClean="0"/>
              <a:t>coderdojo</a:t>
            </a:r>
            <a:endParaRPr lang="en-IE" sz="8800" b="1" dirty="0" smtClean="0"/>
          </a:p>
          <a:p>
            <a:pPr marL="118872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274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#3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Review last week’s </a:t>
            </a:r>
            <a:r>
              <a:rPr lang="en-IE" dirty="0" smtClean="0"/>
              <a:t>work</a:t>
            </a:r>
          </a:p>
          <a:p>
            <a:endParaRPr lang="en-IE" dirty="0" smtClean="0"/>
          </a:p>
          <a:p>
            <a:r>
              <a:rPr lang="en-IE" dirty="0" smtClean="0"/>
              <a:t>All about CSS Menus: you’ll make a super professional looking menu for your website</a:t>
            </a:r>
          </a:p>
          <a:p>
            <a:endParaRPr lang="en-IE" dirty="0" smtClean="0"/>
          </a:p>
          <a:p>
            <a:r>
              <a:rPr lang="en-US" dirty="0" smtClean="0"/>
              <a:t>You’ll learn about using Chrome to experiment with CSS</a:t>
            </a:r>
          </a:p>
          <a:p>
            <a:endParaRPr lang="en-US" dirty="0"/>
          </a:p>
          <a:p>
            <a:r>
              <a:rPr lang="en-US" dirty="0" smtClean="0"/>
              <a:t>We’ll publish your website to dojo.hallamor.org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a map and 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1315</TotalTime>
  <Words>202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CoderDojo Bray</vt:lpstr>
      <vt:lpstr>WiFi Network</vt:lpstr>
      <vt:lpstr>Session #3 What will you do today?</vt:lpstr>
      <vt:lpstr>Last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65</cp:revision>
  <dcterms:created xsi:type="dcterms:W3CDTF">2012-07-16T22:40:15Z</dcterms:created>
  <dcterms:modified xsi:type="dcterms:W3CDTF">2012-09-12T17:03:12Z</dcterms:modified>
</cp:coreProperties>
</file>