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6" r:id="rId3"/>
    <p:sldId id="257" r:id="rId4"/>
    <p:sldId id="258" r:id="rId5"/>
    <p:sldId id="277" r:id="rId6"/>
    <p:sldId id="278" r:id="rId7"/>
    <p:sldId id="279" r:id="rId8"/>
    <p:sldId id="280" r:id="rId9"/>
    <p:sldId id="281" r:id="rId10"/>
    <p:sldId id="283" r:id="rId11"/>
    <p:sldId id="282" r:id="rId12"/>
    <p:sldId id="284" r:id="rId13"/>
    <p:sldId id="287" r:id="rId14"/>
    <p:sldId id="286" r:id="rId15"/>
    <p:sldId id="289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 varScale="1">
        <p:scale>
          <a:sx n="65" d="100"/>
          <a:sy n="65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68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time we want to use the Developer Tools in Chrome to play with CSS.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Of course,</a:t>
            </a:r>
            <a:r>
              <a:rPr lang="en-IE" baseline="0" dirty="0" smtClean="0"/>
              <a:t> we’re not going to use those colours.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ay@coderdojo.co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3935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#4 : Page Layout using CSS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Next … layout!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Now we can see the colours</a:t>
            </a:r>
          </a:p>
          <a:p>
            <a:pPr lvl="1"/>
            <a:r>
              <a:rPr lang="en-IE" dirty="0" smtClean="0"/>
              <a:t>But the &lt;div&gt;s aren’t in the right place!</a:t>
            </a:r>
          </a:p>
          <a:p>
            <a:r>
              <a:rPr lang="en-IE" dirty="0" smtClean="0"/>
              <a:t>That’s OK</a:t>
            </a:r>
          </a:p>
          <a:p>
            <a:pPr lvl="1"/>
            <a:r>
              <a:rPr lang="en-IE" dirty="0" smtClean="0"/>
              <a:t>Using “float” we can move them around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… let’s see what this looks like …</a:t>
            </a:r>
            <a:endParaRPr lang="en-IE" dirty="0"/>
          </a:p>
          <a:p>
            <a:pPr marL="621792" indent="-457200"/>
            <a:r>
              <a:rPr lang="en-IE" dirty="0" smtClean="0"/>
              <a:t>Note you can swap the page around completely with one change …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201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Hmm: fonts don’t match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fonts in our menu and page don’t match</a:t>
            </a:r>
          </a:p>
          <a:p>
            <a:endParaRPr lang="en-IE" dirty="0" smtClean="0"/>
          </a:p>
          <a:p>
            <a:r>
              <a:rPr lang="en-IE" dirty="0" smtClean="0"/>
              <a:t>Let’s fix the font layout:</a:t>
            </a:r>
          </a:p>
          <a:p>
            <a:pPr lvl="1"/>
            <a:r>
              <a:rPr lang="en-IE" dirty="0" smtClean="0"/>
              <a:t>Set the font to Arial to match the menu</a:t>
            </a:r>
          </a:p>
          <a:p>
            <a:endParaRPr lang="en-IE" dirty="0" smtClean="0"/>
          </a:p>
          <a:p>
            <a:r>
              <a:rPr lang="en-IE" dirty="0" smtClean="0"/>
              <a:t>Note that we set the font in the &lt;div&gt; which holds the left and right panels, and it changes in both: cascading, remember … </a:t>
            </a:r>
          </a:p>
        </p:txBody>
      </p:sp>
    </p:spTree>
    <p:extLst>
      <p:ext uri="{BB962C8B-B14F-4D97-AF65-F5344CB8AC3E}">
        <p14:creationId xmlns:p14="http://schemas.microsoft.com/office/powerpoint/2010/main" val="22330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How about a banner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Remember (ages ago) we set the background image using CSS?</a:t>
            </a:r>
          </a:p>
          <a:p>
            <a:r>
              <a:rPr lang="en-IE" dirty="0" smtClean="0"/>
              <a:t>Because we have split the pages into &lt;div&gt;s, we can set the background image for one part of the page only</a:t>
            </a:r>
          </a:p>
          <a:p>
            <a:r>
              <a:rPr lang="en-IE" dirty="0" smtClean="0"/>
              <a:t>This is an easy way to use a header image</a:t>
            </a:r>
          </a:p>
          <a:p>
            <a:endParaRPr lang="en-IE" dirty="0"/>
          </a:p>
          <a:p>
            <a:r>
              <a:rPr lang="en-IE" dirty="0" smtClean="0"/>
              <a:t>… let’s look … </a:t>
            </a:r>
          </a:p>
        </p:txBody>
      </p:sp>
    </p:spTree>
    <p:extLst>
      <p:ext uri="{BB962C8B-B14F-4D97-AF65-F5344CB8AC3E}">
        <p14:creationId xmlns:p14="http://schemas.microsoft.com/office/powerpoint/2010/main" val="38340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Copying Sites on the Web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Remember that you can view the source of any website on the web</a:t>
            </a:r>
          </a:p>
          <a:p>
            <a:endParaRPr lang="en-IE" dirty="0"/>
          </a:p>
          <a:p>
            <a:r>
              <a:rPr lang="en-IE" dirty="0" smtClean="0"/>
              <a:t>You can copy their design ideas and learn from them</a:t>
            </a:r>
          </a:p>
          <a:p>
            <a:endParaRPr lang="en-IE" dirty="0"/>
          </a:p>
          <a:p>
            <a:r>
              <a:rPr lang="en-IE" dirty="0" smtClean="0"/>
              <a:t>You can view and download the CSS</a:t>
            </a:r>
          </a:p>
        </p:txBody>
      </p:sp>
    </p:spTree>
    <p:extLst>
      <p:ext uri="{BB962C8B-B14F-4D97-AF65-F5344CB8AC3E}">
        <p14:creationId xmlns:p14="http://schemas.microsoft.com/office/powerpoint/2010/main" val="23300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For the time remaining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Try to work on a fancy website</a:t>
            </a:r>
          </a:p>
          <a:p>
            <a:endParaRPr lang="en-IE" dirty="0"/>
          </a:p>
          <a:p>
            <a:r>
              <a:rPr lang="en-IE" dirty="0" smtClean="0"/>
              <a:t>Have multiple pages, linked by menus</a:t>
            </a:r>
          </a:p>
          <a:p>
            <a:endParaRPr lang="en-IE" dirty="0"/>
          </a:p>
          <a:p>
            <a:r>
              <a:rPr lang="en-IE" dirty="0" smtClean="0"/>
              <a:t>Use the same styles for each page to make them look the same</a:t>
            </a:r>
          </a:p>
          <a:p>
            <a:endParaRPr lang="en-IE" dirty="0"/>
          </a:p>
          <a:p>
            <a:r>
              <a:rPr lang="en-IE" dirty="0" smtClean="0"/>
              <a:t>Use images and colours. Use better colours than us </a:t>
            </a:r>
            <a:r>
              <a:rPr lang="en-IE" dirty="0" smtClean="0">
                <a:sym typeface="Wingdings" pitchFamily="2" charset="2"/>
              </a:rPr>
              <a:t>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0493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Make a new website, or upload the one you’ve worked on to dojo.hallamor.org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for examples of other CSS styles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for other CSS tools, tips and tricks online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Send us the URLs of your websites to look at, to </a:t>
            </a:r>
            <a:r>
              <a:rPr lang="en-IE" dirty="0" smtClean="0">
                <a:hlinkClick r:id="rId4"/>
              </a:rPr>
              <a:t>bray@coderdojo.com</a:t>
            </a:r>
            <a:r>
              <a:rPr lang="en-IE" dirty="0" smtClean="0"/>
              <a:t> 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7037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Next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Next week we’ll look very quickly at our first programming language: </a:t>
            </a:r>
            <a:r>
              <a:rPr lang="en-IE" dirty="0" err="1" smtClean="0"/>
              <a:t>Javascript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err="1" smtClean="0"/>
              <a:t>Javascript</a:t>
            </a:r>
            <a:r>
              <a:rPr lang="en-IE" dirty="0" smtClean="0"/>
              <a:t> is a full programming language</a:t>
            </a:r>
          </a:p>
          <a:p>
            <a:endParaRPr lang="en-IE" dirty="0"/>
          </a:p>
          <a:p>
            <a:r>
              <a:rPr lang="en-IE" dirty="0" err="1" smtClean="0"/>
              <a:t>Javascript</a:t>
            </a:r>
            <a:r>
              <a:rPr lang="en-IE" dirty="0" smtClean="0"/>
              <a:t> is used to make dynamic webpages</a:t>
            </a:r>
          </a:p>
          <a:p>
            <a:endParaRPr lang="en-IE" dirty="0"/>
          </a:p>
          <a:p>
            <a:r>
              <a:rPr lang="en-IE" dirty="0" smtClean="0"/>
              <a:t>We’re not going to do a full </a:t>
            </a:r>
            <a:r>
              <a:rPr lang="en-IE" dirty="0" err="1" smtClean="0"/>
              <a:t>Javascript</a:t>
            </a:r>
            <a:r>
              <a:rPr lang="en-IE" dirty="0" smtClean="0"/>
              <a:t> module just yet, just have a quick look</a:t>
            </a:r>
          </a:p>
        </p:txBody>
      </p:sp>
    </p:spTree>
    <p:extLst>
      <p:ext uri="{BB962C8B-B14F-4D97-AF65-F5344CB8AC3E}">
        <p14:creationId xmlns:p14="http://schemas.microsoft.com/office/powerpoint/2010/main" val="27112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13014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</a:t>
            </a:r>
            <a:r>
              <a:rPr lang="en-IE" dirty="0" smtClean="0"/>
              <a:t>#4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endParaRPr lang="en-IE" dirty="0" smtClean="0"/>
          </a:p>
          <a:p>
            <a:r>
              <a:rPr lang="en-IE" dirty="0" smtClean="0"/>
              <a:t>Learn to use CSS </a:t>
            </a:r>
            <a:r>
              <a:rPr lang="en-IE" dirty="0" smtClean="0"/>
              <a:t>to layout web </a:t>
            </a:r>
            <a:r>
              <a:rPr lang="en-IE" dirty="0" smtClean="0"/>
              <a:t>pages</a:t>
            </a:r>
          </a:p>
          <a:p>
            <a:endParaRPr lang="en-IE" dirty="0"/>
          </a:p>
          <a:p>
            <a:r>
              <a:rPr lang="en-IE" dirty="0" smtClean="0"/>
              <a:t>This will give you a nice template which you can customise for most website designs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used CSS to turn a list into a professional looking menu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Showed using Chrome Developer Tools to inspect and experiment with CSS</a:t>
            </a:r>
            <a:r>
              <a:rPr lang="en-US" dirty="0" smtClean="0"/>
              <a:t/>
            </a:r>
            <a:br>
              <a:rPr lang="en-US" dirty="0" smtClean="0"/>
            </a:b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48072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The Page Layout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is what we’ll layout: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83568" y="2492896"/>
            <a:ext cx="7848872" cy="374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400" b="1" dirty="0" smtClean="0">
                <a:solidFill>
                  <a:schemeClr val="tx1"/>
                </a:solidFill>
              </a:rPr>
              <a:t>This is where the main text of</a:t>
            </a:r>
          </a:p>
          <a:p>
            <a:r>
              <a:rPr lang="en-IE" sz="2400" b="1" dirty="0" smtClean="0">
                <a:solidFill>
                  <a:schemeClr val="tx1"/>
                </a:solidFill>
              </a:rPr>
              <a:t>Your web page will go</a:t>
            </a:r>
            <a:endParaRPr lang="en-IE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492896"/>
            <a:ext cx="7848872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Here we’ll have the site name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3212976"/>
            <a:ext cx="7848872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Here we’ll put the menu we made last week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6021288"/>
            <a:ext cx="7848872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Here we’ll put the footer, © notice, </a:t>
            </a:r>
            <a:r>
              <a:rPr lang="en-IE" b="1" dirty="0" err="1" smtClean="0">
                <a:solidFill>
                  <a:schemeClr val="tx1"/>
                </a:solidFill>
              </a:rPr>
              <a:t>etc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2240" y="3717032"/>
            <a:ext cx="1800200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b="1" dirty="0" smtClean="0">
                <a:solidFill>
                  <a:schemeClr val="tx1"/>
                </a:solidFill>
              </a:rPr>
              <a:t>Sidebar 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Page Layout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will be a 2-column “liquid” layout</a:t>
            </a:r>
          </a:p>
          <a:p>
            <a:endParaRPr lang="en-IE" dirty="0" smtClean="0"/>
          </a:p>
          <a:p>
            <a:r>
              <a:rPr lang="en-IE" dirty="0" smtClean="0"/>
              <a:t>It’s called “liquid” because the sizes are based on percentages of the page size</a:t>
            </a:r>
          </a:p>
          <a:p>
            <a:pPr lvl="1"/>
            <a:r>
              <a:rPr lang="en-IE" dirty="0" smtClean="0"/>
              <a:t>So it will rescale on different screen sizes</a:t>
            </a:r>
          </a:p>
          <a:p>
            <a:pPr lvl="1"/>
            <a:r>
              <a:rPr lang="en-IE" dirty="0" smtClean="0"/>
              <a:t>And if you resize the browser window</a:t>
            </a:r>
          </a:p>
          <a:p>
            <a:endParaRPr lang="en-IE" dirty="0"/>
          </a:p>
          <a:p>
            <a:r>
              <a:rPr lang="en-IE" dirty="0" smtClean="0"/>
              <a:t>It’s a very common layout</a:t>
            </a:r>
            <a:endParaRPr lang="en-IE" dirty="0"/>
          </a:p>
          <a:p>
            <a:pPr lvl="1"/>
            <a:r>
              <a:rPr lang="en-IE" dirty="0" smtClean="0"/>
              <a:t>You can customise it for your own needs</a:t>
            </a:r>
          </a:p>
        </p:txBody>
      </p:sp>
    </p:spTree>
    <p:extLst>
      <p:ext uri="{BB962C8B-B14F-4D97-AF65-F5344CB8AC3E}">
        <p14:creationId xmlns:p14="http://schemas.microsoft.com/office/powerpoint/2010/main" val="1519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Let’s Start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We have 5 “sections” on the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Navigation Bar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Main Body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Right Column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Footer</a:t>
            </a:r>
          </a:p>
          <a:p>
            <a:pPr marL="971550" lvl="1" indent="-514350">
              <a:buFont typeface="+mj-lt"/>
              <a:buAutoNum type="arabicPeriod"/>
            </a:pPr>
            <a:endParaRPr lang="en-IE" dirty="0" smtClean="0"/>
          </a:p>
          <a:p>
            <a:r>
              <a:rPr lang="en-IE" dirty="0" smtClean="0"/>
              <a:t>Make an empty HTML file</a:t>
            </a:r>
          </a:p>
          <a:p>
            <a:r>
              <a:rPr lang="en-IE" dirty="0" smtClean="0"/>
              <a:t>Link in an empty CSS file</a:t>
            </a:r>
          </a:p>
          <a:p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9504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Page Outline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Each section of the page is wrapped in a &lt;div&gt; with a different id</a:t>
            </a:r>
          </a:p>
          <a:p>
            <a:endParaRPr lang="en-IE" dirty="0" smtClean="0"/>
          </a:p>
          <a:p>
            <a:r>
              <a:rPr lang="en-US" dirty="0" smtClean="0"/>
              <a:t>Wrap all page content in a container &lt;div&gt;</a:t>
            </a:r>
          </a:p>
          <a:p>
            <a:endParaRPr lang="en-US" dirty="0"/>
          </a:p>
          <a:p>
            <a:r>
              <a:rPr lang="en-US" dirty="0" smtClean="0"/>
              <a:t>Wrap header, navigation and content in &lt;div&gt;s inside this &lt;div&gt;</a:t>
            </a:r>
          </a:p>
          <a:p>
            <a:endParaRPr lang="en-US" dirty="0"/>
          </a:p>
          <a:p>
            <a:r>
              <a:rPr lang="en-US" dirty="0" smtClean="0"/>
              <a:t>… let’s look at what this looks like …</a:t>
            </a:r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913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Next … add menu and some colour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Add in our menu from last week</a:t>
            </a:r>
          </a:p>
          <a:p>
            <a:pPr lvl="1"/>
            <a:r>
              <a:rPr lang="en-IE" dirty="0" smtClean="0"/>
              <a:t>But remove the rounded corners</a:t>
            </a:r>
          </a:p>
          <a:p>
            <a:r>
              <a:rPr lang="en-IE" dirty="0" smtClean="0"/>
              <a:t>Add in some menu text</a:t>
            </a:r>
          </a:p>
          <a:p>
            <a:r>
              <a:rPr lang="en-IE" dirty="0" smtClean="0"/>
              <a:t>Add come background colours to the header, footer and sidebar &lt;div&gt;s</a:t>
            </a:r>
          </a:p>
          <a:p>
            <a:endParaRPr lang="en-IE" dirty="0"/>
          </a:p>
          <a:p>
            <a:r>
              <a:rPr lang="en-IE" dirty="0" smtClean="0"/>
              <a:t>… let’s look at this next … 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3066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1540</TotalTime>
  <Words>766</Words>
  <Application>Microsoft Office PowerPoint</Application>
  <PresentationFormat>On-screen Show (4:3)</PresentationFormat>
  <Paragraphs>138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CoderDojo Bray</vt:lpstr>
      <vt:lpstr>WiFi Network</vt:lpstr>
      <vt:lpstr>Session #4 What will you do today?</vt:lpstr>
      <vt:lpstr>Last week @ CoderDojo</vt:lpstr>
      <vt:lpstr>The Page Layout</vt:lpstr>
      <vt:lpstr>Page Layout</vt:lpstr>
      <vt:lpstr>Let’s Start …</vt:lpstr>
      <vt:lpstr>Page Outline</vt:lpstr>
      <vt:lpstr>Next … add menu and some colour</vt:lpstr>
      <vt:lpstr>Next … layout!</vt:lpstr>
      <vt:lpstr>Hmm: fonts don’t match</vt:lpstr>
      <vt:lpstr>How about a banner</vt:lpstr>
      <vt:lpstr>Copying Sites on the Web</vt:lpstr>
      <vt:lpstr>For the time remaining …</vt:lpstr>
      <vt:lpstr>Now Practice Some More!</vt:lpstr>
      <vt:lpstr>Next Week @ CoderDojo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84</cp:revision>
  <dcterms:created xsi:type="dcterms:W3CDTF">2012-07-16T22:40:15Z</dcterms:created>
  <dcterms:modified xsi:type="dcterms:W3CDTF">2012-09-19T00:26:59Z</dcterms:modified>
</cp:coreProperties>
</file>