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182" autoAdjust="0"/>
  </p:normalViewPr>
  <p:slideViewPr>
    <p:cSldViewPr>
      <p:cViewPr varScale="1">
        <p:scale>
          <a:sx n="90" d="100"/>
          <a:sy n="90" d="100"/>
        </p:scale>
        <p:origin x="-134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283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0A110-E0B9-45FC-A343-D8EC5640BF3F}" type="datetimeFigureOut">
              <a:rPr lang="en-IE" smtClean="0"/>
              <a:t>13/09/2012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5CB41-8F34-4FAE-BDD8-10A03286358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85333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572903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baseline="0" dirty="0" smtClean="0"/>
              <a:t>The easiest way to publish is to use Mozilla Thimble: this gives them a URL they can share with their granny.</a:t>
            </a:r>
          </a:p>
          <a:p>
            <a:endParaRPr lang="en-IE" baseline="0" dirty="0" smtClean="0"/>
          </a:p>
          <a:p>
            <a:r>
              <a:rPr lang="en-IE" baseline="0" dirty="0" smtClean="0"/>
              <a:t>This will work fine, if the </a:t>
            </a:r>
            <a:r>
              <a:rPr lang="en-IE" baseline="0" dirty="0" err="1" smtClean="0"/>
              <a:t>WiFi</a:t>
            </a:r>
            <a:r>
              <a:rPr lang="en-IE" baseline="0" dirty="0" smtClean="0"/>
              <a:t> holds up</a:t>
            </a:r>
          </a:p>
          <a:p>
            <a:endParaRPr lang="en-IE" baseline="0" dirty="0" smtClean="0"/>
          </a:p>
          <a:p>
            <a:r>
              <a:rPr lang="en-IE" baseline="0" dirty="0" smtClean="0"/>
              <a:t>There is also an issue that Thimble sometimes throttles site creation from the same IP address: we’re </a:t>
            </a:r>
            <a:r>
              <a:rPr lang="en-IE" baseline="0" dirty="0" err="1" smtClean="0"/>
              <a:t>behing</a:t>
            </a:r>
            <a:r>
              <a:rPr lang="en-IE" baseline="0" dirty="0" smtClean="0"/>
              <a:t> our own NAT and so appear to be from a single IP address … so they may have to retry.</a:t>
            </a:r>
          </a:p>
          <a:p>
            <a:endParaRPr lang="en-IE" baseline="0" dirty="0" smtClean="0"/>
          </a:p>
          <a:p>
            <a:r>
              <a:rPr lang="en-IE" baseline="0" dirty="0" smtClean="0"/>
              <a:t>Thimble also does not work well with some versions of IE which have some security settings turned on.</a:t>
            </a:r>
          </a:p>
          <a:p>
            <a:r>
              <a:rPr lang="en-IE" baseline="0" dirty="0" smtClean="0"/>
              <a:t>For this and other reasons it would be best if everyone used Chrome as their browser.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64335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67379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3540968"/>
          </a:xfrm>
        </p:spPr>
        <p:txBody>
          <a:bodyPr/>
          <a:lstStyle/>
          <a:p>
            <a:r>
              <a:rPr lang="en-IE" dirty="0" smtClean="0"/>
              <a:t>Mentors should check that all laptops are up and running, are</a:t>
            </a:r>
            <a:r>
              <a:rPr lang="en-IE" baseline="0" dirty="0" smtClean="0"/>
              <a:t> on the wireless network, can see the internet (google.ie, maps.google.com https://thimble.webmaker.org, dojo.hallamor.org)</a:t>
            </a:r>
          </a:p>
          <a:p>
            <a:endParaRPr lang="en-IE" baseline="0" dirty="0" smtClean="0"/>
          </a:p>
          <a:p>
            <a:r>
              <a:rPr lang="en-IE" dirty="0" smtClean="0"/>
              <a:t>On a school network (like </a:t>
            </a:r>
            <a:r>
              <a:rPr lang="en-IE" dirty="0" err="1" smtClean="0"/>
              <a:t>Pres</a:t>
            </a:r>
            <a:r>
              <a:rPr lang="en-IE" dirty="0" smtClean="0"/>
              <a:t> Bray) various sites are blocked. </a:t>
            </a:r>
            <a:r>
              <a:rPr lang="en-IE" dirty="0" err="1" smtClean="0"/>
              <a:t>Youtube</a:t>
            </a:r>
            <a:r>
              <a:rPr lang="en-IE" dirty="0" smtClean="0"/>
              <a:t> for example does not work)</a:t>
            </a:r>
          </a:p>
          <a:p>
            <a:endParaRPr lang="en-IE" baseline="0" dirty="0" smtClean="0"/>
          </a:p>
          <a:p>
            <a:r>
              <a:rPr lang="en-IE" baseline="0" dirty="0" smtClean="0"/>
              <a:t>We would also like to have a decent editor (komodo edit is good: is saves on errors) and ideally Chrome as the browser installed.</a:t>
            </a:r>
          </a:p>
          <a:p>
            <a:endParaRPr lang="en-IE" baseline="0" dirty="0" smtClean="0"/>
          </a:p>
          <a:p>
            <a:r>
              <a:rPr lang="en-IE" baseline="0" dirty="0" smtClean="0"/>
              <a:t>Having the same browser everywhere makes it much easier for mentors to help out in later sessions.</a:t>
            </a:r>
          </a:p>
          <a:p>
            <a:endParaRPr lang="en-IE" baseline="0" dirty="0" smtClean="0"/>
          </a:p>
          <a:p>
            <a:r>
              <a:rPr lang="en-IE" baseline="0" dirty="0" smtClean="0"/>
              <a:t>So now we need to go around and make sure everyone is setup.</a:t>
            </a:r>
          </a:p>
          <a:p>
            <a:endParaRPr lang="en-IE" baseline="0" dirty="0" smtClean="0"/>
          </a:p>
          <a:p>
            <a:r>
              <a:rPr lang="en-IE" baseline="0" dirty="0" smtClean="0"/>
              <a:t>USB keys should have the installs for our tools, although sometimes these have been seen not to work and a download from the internet was required.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962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HTML is Hyper</a:t>
            </a:r>
            <a:r>
              <a:rPr lang="en-IE" baseline="0" dirty="0" smtClean="0"/>
              <a:t> Text </a:t>
            </a:r>
            <a:r>
              <a:rPr lang="en-IE" baseline="0" dirty="0" err="1" smtClean="0"/>
              <a:t>Markup</a:t>
            </a:r>
            <a:r>
              <a:rPr lang="en-IE" baseline="0" dirty="0" smtClean="0"/>
              <a:t> Language: it is not a programming language, it is a “</a:t>
            </a:r>
            <a:r>
              <a:rPr lang="en-IE" baseline="0" dirty="0" err="1" smtClean="0"/>
              <a:t>markup</a:t>
            </a:r>
            <a:r>
              <a:rPr lang="en-IE" baseline="0" dirty="0" smtClean="0"/>
              <a:t>”: it describes what the web browser should do with the text in your document.</a:t>
            </a:r>
          </a:p>
          <a:p>
            <a:endParaRPr lang="en-IE" dirty="0" smtClean="0"/>
          </a:p>
          <a:p>
            <a:r>
              <a:rPr lang="en-IE" dirty="0" smtClean="0"/>
              <a:t>HTML tags</a:t>
            </a:r>
          </a:p>
          <a:p>
            <a:r>
              <a:rPr lang="en-IE" dirty="0" smtClean="0"/>
              <a:t>(almost)</a:t>
            </a:r>
            <a:r>
              <a:rPr lang="en-IE" baseline="0" dirty="0" smtClean="0"/>
              <a:t> all tags have a &lt;tag&gt; and &lt;/tag&gt; closure</a:t>
            </a:r>
          </a:p>
          <a:p>
            <a:endParaRPr lang="en-IE" baseline="0" dirty="0" smtClean="0"/>
          </a:p>
          <a:p>
            <a:r>
              <a:rPr lang="en-IE" baseline="0" dirty="0" smtClean="0"/>
              <a:t>Kids should:</a:t>
            </a:r>
          </a:p>
          <a:p>
            <a:pPr marL="171450" indent="-171450">
              <a:buFont typeface="Arial" charset="0"/>
              <a:buChar char="•"/>
            </a:pPr>
            <a:r>
              <a:rPr lang="en-IE" baseline="0" dirty="0" smtClean="0"/>
              <a:t>Create a directory on their computer for their work and save the file there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IE" baseline="0" dirty="0" smtClean="0"/>
              <a:t>Create a file with the name of their site</a:t>
            </a:r>
          </a:p>
          <a:p>
            <a:pPr marL="171450" indent="-171450">
              <a:buFont typeface="Arial" charset="0"/>
              <a:buChar char="•"/>
            </a:pPr>
            <a:r>
              <a:rPr lang="en-IE" baseline="0" dirty="0" smtClean="0"/>
              <a:t>NB they MUST save to .html </a:t>
            </a:r>
            <a:r>
              <a:rPr lang="en-IE" baseline="0" dirty="0" err="1" smtClean="0"/>
              <a:t>filetype</a:t>
            </a:r>
            <a:r>
              <a:rPr lang="en-IE" baseline="0" dirty="0" smtClean="0"/>
              <a:t>, or else the browser won’t open it</a:t>
            </a:r>
          </a:p>
          <a:p>
            <a:pPr marL="171450" indent="-171450">
              <a:buFont typeface="Arial" charset="0"/>
              <a:buChar char="•"/>
            </a:pPr>
            <a:r>
              <a:rPr lang="en-IE" baseline="0" dirty="0" smtClean="0"/>
              <a:t>Also NB: the *kids* do the typing, *NOT* the parents</a:t>
            </a:r>
          </a:p>
          <a:p>
            <a:pPr marL="171450" indent="-171450">
              <a:buFont typeface="Arial" charset="0"/>
              <a:buChar char="•"/>
            </a:pPr>
            <a:r>
              <a:rPr lang="en-IE" baseline="0" dirty="0" smtClean="0"/>
              <a:t>Then they need to find this file and open it up in their browser</a:t>
            </a:r>
          </a:p>
          <a:p>
            <a:pPr marL="171450" indent="-171450">
              <a:buFont typeface="Arial" charset="0"/>
              <a:buChar char="•"/>
            </a:pPr>
            <a:r>
              <a:rPr lang="en-IE" baseline="0" dirty="0" smtClean="0"/>
              <a:t>They should see the title in the title bar, and “It’s me!”, and nothing else</a:t>
            </a:r>
          </a:p>
          <a:p>
            <a:pPr marL="171450" indent="-171450">
              <a:buFont typeface="Arial" charset="0"/>
              <a:buChar char="•"/>
            </a:pPr>
            <a:endParaRPr lang="en-IE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IE" baseline="0" dirty="0" smtClean="0"/>
              <a:t>Then we demonstrate changing this file and reloading in the browser: important for later</a:t>
            </a:r>
          </a:p>
          <a:p>
            <a:pPr marL="171450" indent="-171450">
              <a:buFont typeface="Arial" charset="0"/>
              <a:buChar char="•"/>
            </a:pPr>
            <a:endParaRPr lang="en-IE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IE" baseline="0" dirty="0" smtClean="0"/>
              <a:t>We move on when most of them have reached this stage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HTML tags</a:t>
            </a:r>
          </a:p>
          <a:p>
            <a:r>
              <a:rPr lang="en-IE" dirty="0" smtClean="0"/>
              <a:t>&lt;</a:t>
            </a:r>
            <a:r>
              <a:rPr lang="en-IE" dirty="0" err="1" smtClean="0"/>
              <a:t>hx</a:t>
            </a:r>
            <a:r>
              <a:rPr lang="en-IE" dirty="0" smtClean="0"/>
              <a:t>&gt; tags, where</a:t>
            </a:r>
            <a:r>
              <a:rPr lang="en-IE" baseline="0" dirty="0" smtClean="0"/>
              <a:t> x is 1, 2, 3 .. </a:t>
            </a:r>
            <a:r>
              <a:rPr lang="en-IE" baseline="0" dirty="0" err="1" smtClean="0"/>
              <a:t>Etc</a:t>
            </a:r>
            <a:endParaRPr lang="en-IE" baseline="0" dirty="0" smtClean="0"/>
          </a:p>
          <a:p>
            <a:endParaRPr lang="en-IE" baseline="0" dirty="0" smtClean="0"/>
          </a:p>
          <a:p>
            <a:r>
              <a:rPr lang="en-IE" baseline="0" dirty="0" smtClean="0"/>
              <a:t>&lt;</a:t>
            </a:r>
            <a:r>
              <a:rPr lang="en-IE" baseline="0" dirty="0" err="1" smtClean="0"/>
              <a:t>img</a:t>
            </a:r>
            <a:r>
              <a:rPr lang="en-IE" baseline="0" dirty="0" smtClean="0"/>
              <a:t> </a:t>
            </a:r>
            <a:r>
              <a:rPr lang="en-IE" baseline="0" dirty="0" err="1" smtClean="0"/>
              <a:t>src</a:t>
            </a:r>
            <a:r>
              <a:rPr lang="en-IE" baseline="0" dirty="0" smtClean="0"/>
              <a:t>=“”&gt; tags: explain what a URL is</a:t>
            </a:r>
          </a:p>
          <a:p>
            <a:r>
              <a:rPr lang="en-IE" baseline="0" dirty="0" smtClean="0"/>
              <a:t>And how to get one from the browser bar in the web browser</a:t>
            </a:r>
          </a:p>
          <a:p>
            <a:r>
              <a:rPr lang="en-IE" baseline="0" dirty="0" smtClean="0"/>
              <a:t>Copy/Paste into the code</a:t>
            </a:r>
          </a:p>
          <a:p>
            <a:endParaRPr lang="en-IE" baseline="0" dirty="0" smtClean="0"/>
          </a:p>
          <a:p>
            <a:r>
              <a:rPr lang="en-IE" baseline="0" dirty="0" smtClean="0"/>
              <a:t>Some sample pictures on </a:t>
            </a:r>
            <a:r>
              <a:rPr lang="en-IE" b="1" baseline="0" dirty="0" smtClean="0"/>
              <a:t>dojo.hallamor.org/</a:t>
            </a:r>
            <a:r>
              <a:rPr lang="en-IE" b="1" baseline="0" dirty="0" err="1" smtClean="0"/>
              <a:t>eden</a:t>
            </a:r>
            <a:r>
              <a:rPr lang="en-IE" b="1" baseline="0" dirty="0" smtClean="0"/>
              <a:t>/bray/images</a:t>
            </a:r>
            <a:r>
              <a:rPr lang="en-IE" baseline="0" dirty="0" smtClean="0"/>
              <a:t>: session_1b uses “</a:t>
            </a:r>
            <a:r>
              <a:rPr lang="en-IE" baseline="0" dirty="0" err="1" smtClean="0"/>
              <a:t>taz</a:t>
            </a:r>
            <a:r>
              <a:rPr lang="en-IE" baseline="0" dirty="0" smtClean="0"/>
              <a:t>”</a:t>
            </a:r>
          </a:p>
          <a:p>
            <a:endParaRPr lang="en-IE" baseline="0" dirty="0" smtClean="0"/>
          </a:p>
          <a:p>
            <a:r>
              <a:rPr lang="en-IE" baseline="0" dirty="0" smtClean="0"/>
              <a:t>Encourage the kids to go out onto the internet, and find their own images, and make their own page</a:t>
            </a:r>
          </a:p>
          <a:p>
            <a:r>
              <a:rPr lang="en-IE" baseline="0" dirty="0" smtClean="0"/>
              <a:t>Omit the &lt;</a:t>
            </a:r>
            <a:r>
              <a:rPr lang="en-IE" baseline="0" dirty="0" err="1" smtClean="0"/>
              <a:t>br</a:t>
            </a:r>
            <a:r>
              <a:rPr lang="en-IE" baseline="0" dirty="0" smtClean="0"/>
              <a:t>/&gt; at first. See what the page looks like.</a:t>
            </a:r>
          </a:p>
          <a:p>
            <a:endParaRPr lang="en-IE" baseline="0" dirty="0" smtClean="0"/>
          </a:p>
          <a:p>
            <a:r>
              <a:rPr lang="en-IE" baseline="0" dirty="0" smtClean="0"/>
              <a:t>Then put it in: why is it different? HTML ignores whitespace, </a:t>
            </a:r>
            <a:r>
              <a:rPr lang="en-IE" baseline="0" dirty="0" err="1" smtClean="0"/>
              <a:t>linebreaks</a:t>
            </a:r>
            <a:r>
              <a:rPr lang="en-IE" baseline="0" dirty="0" smtClean="0"/>
              <a:t> …</a:t>
            </a:r>
          </a:p>
          <a:p>
            <a:endParaRPr lang="en-IE" baseline="0" dirty="0" smtClean="0"/>
          </a:p>
          <a:p>
            <a:pPr marL="0" indent="0">
              <a:buFont typeface="Arial" charset="0"/>
              <a:buNone/>
            </a:pPr>
            <a:r>
              <a:rPr lang="en-IE" baseline="0" dirty="0" smtClean="0"/>
              <a:t>Same for &lt;a </a:t>
            </a:r>
            <a:r>
              <a:rPr lang="en-IE" baseline="0" dirty="0" err="1" smtClean="0"/>
              <a:t>href</a:t>
            </a:r>
            <a:r>
              <a:rPr lang="en-IE" baseline="0" dirty="0" smtClean="0"/>
              <a:t>=“”&gt;… &lt;/a&gt;</a:t>
            </a:r>
          </a:p>
          <a:p>
            <a:pPr marL="0" indent="0">
              <a:buFont typeface="Arial" charset="0"/>
              <a:buNone/>
            </a:pPr>
            <a:r>
              <a:rPr lang="en-IE" baseline="0" dirty="0" smtClean="0"/>
              <a:t>Whatever is between the tags becomes the reference. It can be text, or a picture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Try the “marquee” tag</a:t>
            </a:r>
          </a:p>
          <a:p>
            <a:endParaRPr lang="en-IE" baseline="0" dirty="0" smtClean="0"/>
          </a:p>
          <a:p>
            <a:r>
              <a:rPr lang="en-IE" baseline="0" dirty="0" smtClean="0"/>
              <a:t>It is not entirely “kosher” HTML, but it works fine</a:t>
            </a:r>
          </a:p>
          <a:p>
            <a:endParaRPr lang="en-IE" baseline="0" dirty="0" smtClean="0"/>
          </a:p>
          <a:p>
            <a:r>
              <a:rPr lang="en-IE" baseline="0" dirty="0" smtClean="0"/>
              <a:t>&lt;marquee direction = “X” </a:t>
            </a:r>
            <a:r>
              <a:rPr lang="en-IE" baseline="0" dirty="0" err="1" smtClean="0"/>
              <a:t>scrollamount</a:t>
            </a:r>
            <a:r>
              <a:rPr lang="en-IE" baseline="0" dirty="0" smtClean="0"/>
              <a:t>=Y </a:t>
            </a:r>
            <a:r>
              <a:rPr lang="en-IE" baseline="0" dirty="0" err="1" smtClean="0"/>
              <a:t>bgcolor</a:t>
            </a:r>
            <a:r>
              <a:rPr lang="en-IE" baseline="0" dirty="0" smtClean="0"/>
              <a:t>=Z&gt; text to scroll&lt;/marquee&gt;</a:t>
            </a:r>
          </a:p>
          <a:p>
            <a:endParaRPr lang="en-IE" baseline="0" dirty="0" smtClean="0"/>
          </a:p>
          <a:p>
            <a:r>
              <a:rPr lang="en-IE" baseline="0" dirty="0" smtClean="0"/>
              <a:t>Note </a:t>
            </a:r>
            <a:r>
              <a:rPr lang="en-IE" baseline="0" dirty="0" err="1" smtClean="0"/>
              <a:t>american</a:t>
            </a:r>
            <a:r>
              <a:rPr lang="en-IE" baseline="0" dirty="0" smtClean="0"/>
              <a:t> spelling of “</a:t>
            </a:r>
            <a:r>
              <a:rPr lang="en-IE" baseline="0" dirty="0" err="1" smtClean="0"/>
              <a:t>color</a:t>
            </a:r>
            <a:r>
              <a:rPr lang="en-IE" baseline="0" dirty="0" smtClean="0"/>
              <a:t>”</a:t>
            </a:r>
          </a:p>
          <a:p>
            <a:endParaRPr lang="en-IE" baseline="0" dirty="0" smtClean="0"/>
          </a:p>
          <a:p>
            <a:r>
              <a:rPr lang="en-IE" baseline="0" dirty="0" smtClean="0"/>
              <a:t>Ask the kids: what do you think would happen if you used an image, instead of the text between the marquee tags?</a:t>
            </a:r>
          </a:p>
          <a:p>
            <a:r>
              <a:rPr lang="en-IE" baseline="0" dirty="0" smtClean="0"/>
              <a:t>Get them to try this, with their own images, or with images from </a:t>
            </a:r>
            <a:r>
              <a:rPr lang="en-IE" baseline="0" dirty="0" err="1" smtClean="0"/>
              <a:t>hallamor</a:t>
            </a:r>
            <a:r>
              <a:rPr lang="en-IE" baseline="0" dirty="0" smtClean="0"/>
              <a:t>: some of the animated images look good scrolling about.</a:t>
            </a:r>
          </a:p>
          <a:p>
            <a:r>
              <a:rPr lang="en-IE" baseline="0" dirty="0" smtClean="0"/>
              <a:t>There is an animated .gif of a running dog, for instance.</a:t>
            </a:r>
          </a:p>
          <a:p>
            <a:endParaRPr lang="en-IE" baseline="0" dirty="0" smtClean="0"/>
          </a:p>
          <a:p>
            <a:r>
              <a:rPr lang="en-IE" baseline="0" dirty="0" smtClean="0"/>
              <a:t>They should make some pages using these or other images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baseline="0" dirty="0" smtClean="0"/>
              <a:t>Make a new page</a:t>
            </a:r>
          </a:p>
          <a:p>
            <a:endParaRPr lang="en-IE" baseline="0" dirty="0" smtClean="0"/>
          </a:p>
          <a:p>
            <a:r>
              <a:rPr lang="en-IE" baseline="0" dirty="0" smtClean="0"/>
              <a:t>Go to a location, for example the seafront in Bray</a:t>
            </a:r>
          </a:p>
          <a:p>
            <a:endParaRPr lang="en-IE" baseline="0" dirty="0" smtClean="0"/>
          </a:p>
          <a:p>
            <a:r>
              <a:rPr lang="en-IE" baseline="0" dirty="0" smtClean="0"/>
              <a:t>Embedded onto a page</a:t>
            </a:r>
          </a:p>
          <a:p>
            <a:endParaRPr lang="en-IE" baseline="0" dirty="0" smtClean="0"/>
          </a:p>
          <a:p>
            <a:r>
              <a:rPr lang="en-IE" baseline="0" dirty="0" smtClean="0"/>
              <a:t>Then get the kids to go find their own maps location and embed onto their own page</a:t>
            </a:r>
          </a:p>
          <a:p>
            <a:endParaRPr lang="en-IE" baseline="0" dirty="0" smtClean="0"/>
          </a:p>
          <a:p>
            <a:r>
              <a:rPr lang="en-IE" baseline="0" dirty="0" smtClean="0"/>
              <a:t>Exactly the same approach works for YouTube videos, however you can’t do this inside the school network.</a:t>
            </a:r>
          </a:p>
          <a:p>
            <a:r>
              <a:rPr lang="en-IE" baseline="0" dirty="0" smtClean="0"/>
              <a:t>But you ~can~ do it at home … </a:t>
            </a:r>
          </a:p>
          <a:p>
            <a:endParaRPr lang="en-IE" baseline="0" dirty="0" smtClean="0"/>
          </a:p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baseline="0" dirty="0" smtClean="0"/>
              <a:t>Take the “seafront” page</a:t>
            </a:r>
          </a:p>
          <a:p>
            <a:endParaRPr lang="en-IE" baseline="0" dirty="0" smtClean="0"/>
          </a:p>
          <a:p>
            <a:r>
              <a:rPr lang="en-IE" baseline="0" dirty="0" smtClean="0"/>
              <a:t>Add a </a:t>
            </a:r>
            <a:r>
              <a:rPr lang="en-IE" baseline="0" dirty="0" err="1" smtClean="0"/>
              <a:t>jupiter</a:t>
            </a:r>
            <a:r>
              <a:rPr lang="en-IE" baseline="0" dirty="0" smtClean="0"/>
              <a:t> image first as the background-image</a:t>
            </a:r>
          </a:p>
          <a:p>
            <a:r>
              <a:rPr lang="en-IE" baseline="0" dirty="0" smtClean="0"/>
              <a:t>Then add background-repeat: no-repeat</a:t>
            </a:r>
          </a:p>
          <a:p>
            <a:r>
              <a:rPr lang="en-IE" baseline="0" dirty="0" smtClean="0"/>
              <a:t>Then add background-position: top right</a:t>
            </a:r>
          </a:p>
          <a:p>
            <a:r>
              <a:rPr lang="en-IE" baseline="0" dirty="0" smtClean="0"/>
              <a:t>Then add background-</a:t>
            </a:r>
            <a:r>
              <a:rPr lang="en-IE" baseline="0" dirty="0" err="1" smtClean="0"/>
              <a:t>color</a:t>
            </a:r>
            <a:r>
              <a:rPr lang="en-IE" baseline="0" dirty="0" smtClean="0"/>
              <a:t>: black;</a:t>
            </a:r>
          </a:p>
          <a:p>
            <a:endParaRPr lang="en-IE" baseline="0" dirty="0" smtClean="0"/>
          </a:p>
          <a:p>
            <a:r>
              <a:rPr lang="en-IE" baseline="0" dirty="0" smtClean="0"/>
              <a:t>Hmm. Where is the text gone? Why can’t I see it?</a:t>
            </a:r>
          </a:p>
          <a:p>
            <a:r>
              <a:rPr lang="en-IE" baseline="0" dirty="0" smtClean="0"/>
              <a:t>Because the text and the background are the same colour …</a:t>
            </a:r>
          </a:p>
          <a:p>
            <a:endParaRPr lang="en-IE" baseline="0" dirty="0" smtClean="0"/>
          </a:p>
          <a:p>
            <a:r>
              <a:rPr lang="en-IE" baseline="0" dirty="0" smtClean="0"/>
              <a:t>Set </a:t>
            </a:r>
            <a:r>
              <a:rPr lang="en-IE" baseline="0" dirty="0" err="1" smtClean="0"/>
              <a:t>color</a:t>
            </a:r>
            <a:r>
              <a:rPr lang="en-IE" baseline="0" dirty="0" smtClean="0"/>
              <a:t>: </a:t>
            </a:r>
            <a:r>
              <a:rPr lang="en-IE" baseline="0" dirty="0" err="1" smtClean="0"/>
              <a:t>lightgray</a:t>
            </a:r>
            <a:r>
              <a:rPr lang="en-IE" baseline="0" dirty="0" smtClean="0"/>
              <a:t>; and the text is back</a:t>
            </a:r>
          </a:p>
          <a:p>
            <a:endParaRPr lang="en-IE" baseline="0" dirty="0" smtClean="0"/>
          </a:p>
          <a:p>
            <a:r>
              <a:rPr lang="en-IE" baseline="0" dirty="0" smtClean="0"/>
              <a:t>The easiest way to demo all of this is to use the “developer tools” in Chrome and turn off the CSS </a:t>
            </a:r>
            <a:r>
              <a:rPr lang="en-IE" baseline="0" smtClean="0"/>
              <a:t>one row at a time.</a:t>
            </a:r>
          </a:p>
          <a:p>
            <a:endParaRPr lang="en-IE" baseline="0" dirty="0" smtClean="0"/>
          </a:p>
          <a:p>
            <a:r>
              <a:rPr lang="en-IE" baseline="0" dirty="0" smtClean="0"/>
              <a:t>Now: get the kids to find their own background image, background colour </a:t>
            </a:r>
            <a:r>
              <a:rPr lang="en-IE" baseline="0" dirty="0" err="1" smtClean="0"/>
              <a:t>etc</a:t>
            </a:r>
            <a:r>
              <a:rPr lang="en-IE" baseline="0" dirty="0" smtClean="0"/>
              <a:t>, and style up their own websites</a:t>
            </a:r>
          </a:p>
          <a:p>
            <a:r>
              <a:rPr lang="en-IE" baseline="0" dirty="0" smtClean="0"/>
              <a:t>Get them to experiment with different colours, images</a:t>
            </a:r>
          </a:p>
          <a:p>
            <a:endParaRPr lang="en-IE" baseline="0" dirty="0" smtClean="0"/>
          </a:p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2" y="1"/>
            <a:ext cx="9143999" cy="5135431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13/09/2012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13/09/2012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9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13/09/2012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60"/>
            <a:ext cx="3836404" cy="365125"/>
          </a:xfr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155448"/>
            <a:ext cx="7211144" cy="1252728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13/09/2012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  <p:pic>
        <p:nvPicPr>
          <p:cNvPr id="3074" name="Picture 2" descr="C:\Projects\CoderDojo\bray\html\images\coder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15" y="116632"/>
            <a:ext cx="1259160" cy="125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13/09/2012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13/09/2012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8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698988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13/09/2012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13/09/2012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13/09/2012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9" y="1743134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9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13/09/2012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7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D57282B-8A94-4CFA-A812-B2453AD9C772}" type="datetimeFigureOut">
              <a:rPr lang="en-IE" smtClean="0"/>
              <a:t>13/09/2012</a:t>
            </a:fld>
            <a:endParaRPr lang="en-IE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2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1"/>
            <a:ext cx="8229600" cy="1251063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3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D57282B-8A94-4CFA-A812-B2453AD9C772}" type="datetimeFigureOut">
              <a:rPr lang="en-IE" smtClean="0"/>
              <a:t>13/09/2012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CoderDojo Bray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Introduction to HTML</a:t>
            </a:r>
            <a:endParaRPr lang="en-IE" dirty="0"/>
          </a:p>
        </p:txBody>
      </p:sp>
      <p:pic>
        <p:nvPicPr>
          <p:cNvPr id="1026" name="Picture 2" descr="C:\Projects\CoderDojo\bray\html\images\co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301209"/>
            <a:ext cx="1428750" cy="142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47712" y="6329850"/>
            <a:ext cx="28119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Session #1 : Hello HTML </a:t>
            </a:r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153237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Publish your web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8872" indent="0">
              <a:buNone/>
            </a:pPr>
            <a:r>
              <a:rPr lang="en-IE" dirty="0" smtClean="0"/>
              <a:t>So far your web pages live on your laptops only</a:t>
            </a:r>
          </a:p>
          <a:p>
            <a:pPr marL="118872" indent="0">
              <a:buNone/>
            </a:pPr>
            <a:endParaRPr lang="en-IE" dirty="0" smtClean="0"/>
          </a:p>
          <a:p>
            <a:pPr marL="118872" indent="0">
              <a:buNone/>
            </a:pPr>
            <a:r>
              <a:rPr lang="en-IE" dirty="0" smtClean="0"/>
              <a:t>“Publishing” means putting it on the internet for everyone to see</a:t>
            </a:r>
          </a:p>
          <a:p>
            <a:pPr marL="118872" indent="0">
              <a:buNone/>
            </a:pPr>
            <a:endParaRPr lang="en-IE" dirty="0" smtClean="0"/>
          </a:p>
          <a:p>
            <a:r>
              <a:rPr lang="en-IE" dirty="0" smtClean="0"/>
              <a:t>Go to Mozilla Thimble</a:t>
            </a:r>
          </a:p>
          <a:p>
            <a:r>
              <a:rPr lang="en-IE" dirty="0" smtClean="0"/>
              <a:t>Click “Start from Scratch”</a:t>
            </a:r>
          </a:p>
          <a:p>
            <a:r>
              <a:rPr lang="en-IE" dirty="0" smtClean="0"/>
              <a:t>Paste your webpage code into the Editor</a:t>
            </a:r>
          </a:p>
          <a:p>
            <a:r>
              <a:rPr lang="en-IE" dirty="0" smtClean="0"/>
              <a:t>Click “Publish”</a:t>
            </a:r>
          </a:p>
          <a:p>
            <a:r>
              <a:rPr lang="en-IE" dirty="0" smtClean="0"/>
              <a:t>Copy the URL it gives you … Done!</a:t>
            </a:r>
          </a:p>
          <a:p>
            <a:pPr marL="118872" indent="0">
              <a:buNone/>
            </a:pPr>
            <a:endParaRPr lang="en-IE" sz="2800" dirty="0" smtClean="0"/>
          </a:p>
        </p:txBody>
      </p:sp>
    </p:spTree>
    <p:extLst>
      <p:ext uri="{BB962C8B-B14F-4D97-AF65-F5344CB8AC3E}">
        <p14:creationId xmlns:p14="http://schemas.microsoft.com/office/powerpoint/2010/main" val="64487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Now Practice Some More!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18872" indent="0">
              <a:buNone/>
            </a:pPr>
            <a:r>
              <a:rPr lang="en-IE" dirty="0" smtClean="0"/>
              <a:t>Now you’ve made and shared your first web page!</a:t>
            </a:r>
          </a:p>
          <a:p>
            <a:pPr marL="118872" indent="0">
              <a:buNone/>
            </a:pPr>
            <a:endParaRPr lang="en-IE" dirty="0" smtClean="0"/>
          </a:p>
          <a:p>
            <a:pPr marL="118872" indent="0">
              <a:buNone/>
            </a:pPr>
            <a:r>
              <a:rPr lang="en-IE" dirty="0"/>
              <a:t>At home, practice what you learned this week</a:t>
            </a:r>
          </a:p>
          <a:p>
            <a:pPr marL="118872" indent="0">
              <a:buNone/>
            </a:pPr>
            <a:endParaRPr lang="en-IE" dirty="0"/>
          </a:p>
          <a:p>
            <a:pPr marL="118872" indent="0">
              <a:buNone/>
            </a:pPr>
            <a:r>
              <a:rPr lang="en-IE" dirty="0" smtClean="0"/>
              <a:t>Try making another page with different pictures and links</a:t>
            </a:r>
          </a:p>
          <a:p>
            <a:pPr marL="118872" indent="0">
              <a:buNone/>
            </a:pPr>
            <a:endParaRPr lang="en-IE" dirty="0" smtClean="0"/>
          </a:p>
          <a:p>
            <a:pPr marL="118872" indent="0">
              <a:buNone/>
            </a:pPr>
            <a:r>
              <a:rPr lang="en-IE" dirty="0" smtClean="0"/>
              <a:t>Try embedding YouTube video instead of a Google Map</a:t>
            </a:r>
          </a:p>
          <a:p>
            <a:pPr marL="118872" indent="0">
              <a:buNone/>
            </a:pPr>
            <a:endParaRPr lang="en-IE" dirty="0"/>
          </a:p>
          <a:p>
            <a:pPr marL="118872" indent="0">
              <a:buNone/>
            </a:pPr>
            <a:r>
              <a:rPr lang="en-IE" dirty="0" smtClean="0"/>
              <a:t>Send us links to your HTML pages at </a:t>
            </a:r>
            <a:r>
              <a:rPr lang="en-IE" b="1" dirty="0" smtClean="0"/>
              <a:t>bray@coderdojo.com</a:t>
            </a:r>
          </a:p>
          <a:p>
            <a:pPr marL="118872" indent="0">
              <a:buNone/>
            </a:pPr>
            <a:endParaRPr lang="en-IE" dirty="0"/>
          </a:p>
          <a:p>
            <a:pPr marL="118872" indent="0">
              <a:buNone/>
            </a:pPr>
            <a:r>
              <a:rPr lang="en-IE" dirty="0" smtClean="0"/>
              <a:t>See you next week for more HTML</a:t>
            </a:r>
          </a:p>
          <a:p>
            <a:pPr marL="118872" indent="0">
              <a:buNone/>
            </a:pPr>
            <a:endParaRPr lang="en-IE" sz="2800" dirty="0" smtClean="0"/>
          </a:p>
        </p:txBody>
      </p:sp>
    </p:spTree>
    <p:extLst>
      <p:ext uri="{BB962C8B-B14F-4D97-AF65-F5344CB8AC3E}">
        <p14:creationId xmlns:p14="http://schemas.microsoft.com/office/powerpoint/2010/main" val="378564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Homework: Make us a Logo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IE" dirty="0" smtClean="0"/>
          </a:p>
          <a:p>
            <a:pPr marL="118872" indent="0">
              <a:buNone/>
            </a:pPr>
            <a:endParaRPr lang="en-IE" sz="2800" dirty="0" smtClean="0"/>
          </a:p>
        </p:txBody>
      </p:sp>
      <p:pic>
        <p:nvPicPr>
          <p:cNvPr id="1026" name="Picture 2" descr="C:\Projects\CoderDojo\coderdojo-bray\html\images\coderdojo_reasonably_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250" y="219065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Projects\CoderDojo\coderdojo-bray\html\images\cod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964" y="2067495"/>
            <a:ext cx="1342355" cy="134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Projects\CoderDojo\coderdojo-bray\html\images\592320_296945370379907_485003099_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109795"/>
            <a:ext cx="1391213" cy="139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Projects\CoderDojo\coderdojo-bray\html\images\coder_dojo_waterford_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453" y="3725306"/>
            <a:ext cx="16510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Projects\CoderDojo\coderdojo-bray\html\images\coderdojoEnnis_norma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186" y="2181474"/>
            <a:ext cx="1319534" cy="1319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Projects\CoderDojo\coderdojo-bray\html\images\dojo_normal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964" y="3955530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Projects\CoderDojo\coderdojo-bray\html\images\Logo_normal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250" y="4013338"/>
            <a:ext cx="1176965" cy="120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Projects\CoderDojo\coderdojo-bray\html\images\logoCoderDojoDavid_normal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859421"/>
            <a:ext cx="1355402" cy="1355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46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Next Week …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IE" dirty="0" smtClean="0"/>
              <a:t>Next week:</a:t>
            </a:r>
          </a:p>
          <a:p>
            <a:pPr marL="118872" indent="0">
              <a:buNone/>
            </a:pPr>
            <a:endParaRPr lang="en-IE" dirty="0" smtClean="0"/>
          </a:p>
          <a:p>
            <a:r>
              <a:rPr lang="en-US" dirty="0" smtClean="0"/>
              <a:t>We’ll look at some HTML tables and lists</a:t>
            </a:r>
          </a:p>
          <a:p>
            <a:r>
              <a:rPr lang="en-US" dirty="0" smtClean="0"/>
              <a:t>We’ll look at linking several web pages together into a website</a:t>
            </a:r>
          </a:p>
          <a:p>
            <a:r>
              <a:rPr lang="en-US" dirty="0" smtClean="0"/>
              <a:t>We’ll start to look a bit more at CSS to turn a list into a menu</a:t>
            </a:r>
          </a:p>
          <a:p>
            <a:endParaRPr lang="en-US" dirty="0"/>
          </a:p>
          <a:p>
            <a:endParaRPr lang="en-IE" dirty="0" smtClean="0"/>
          </a:p>
          <a:p>
            <a:pPr marL="118872" indent="0">
              <a:buNone/>
            </a:pPr>
            <a:endParaRPr lang="en-IE" sz="2800" dirty="0" smtClean="0"/>
          </a:p>
        </p:txBody>
      </p:sp>
    </p:spTree>
    <p:extLst>
      <p:ext uri="{BB962C8B-B14F-4D97-AF65-F5344CB8AC3E}">
        <p14:creationId xmlns:p14="http://schemas.microsoft.com/office/powerpoint/2010/main" val="94345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WiFi</a:t>
            </a:r>
            <a:r>
              <a:rPr lang="en-IE" dirty="0" smtClean="0"/>
              <a:t> Network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5400" dirty="0" smtClean="0"/>
              <a:t>Join w</a:t>
            </a:r>
            <a:r>
              <a:rPr lang="en-IE" sz="5400" dirty="0" smtClean="0"/>
              <a:t>ireless network</a:t>
            </a:r>
            <a:r>
              <a:rPr lang="en-IE" sz="6600" dirty="0" smtClean="0"/>
              <a:t>: </a:t>
            </a:r>
            <a:r>
              <a:rPr lang="en-IE" sz="6600" dirty="0" smtClean="0"/>
              <a:t/>
            </a:r>
            <a:br>
              <a:rPr lang="en-IE" sz="6600" dirty="0" smtClean="0"/>
            </a:br>
            <a:r>
              <a:rPr lang="en-IE" sz="6600" dirty="0" smtClean="0"/>
              <a:t>       </a:t>
            </a:r>
            <a:r>
              <a:rPr lang="en-IE" sz="7200" b="1" dirty="0" err="1" smtClean="0"/>
              <a:t>coderdojo</a:t>
            </a:r>
            <a:endParaRPr lang="en-IE" sz="7200" b="1" dirty="0"/>
          </a:p>
          <a:p>
            <a:r>
              <a:rPr lang="en-IE" sz="3000" dirty="0" smtClean="0"/>
              <a:t>Have you got:</a:t>
            </a:r>
            <a:br>
              <a:rPr lang="en-IE" sz="3000" dirty="0" smtClean="0"/>
            </a:br>
            <a:r>
              <a:rPr lang="en-IE" sz="3000" dirty="0" smtClean="0"/>
              <a:t>- Google Chrome</a:t>
            </a:r>
            <a:br>
              <a:rPr lang="en-IE" sz="3000" dirty="0" smtClean="0"/>
            </a:br>
            <a:r>
              <a:rPr lang="en-IE" sz="3000" dirty="0" smtClean="0"/>
              <a:t>- Komodo Edit</a:t>
            </a:r>
            <a:br>
              <a:rPr lang="en-IE" sz="3000" dirty="0" smtClean="0"/>
            </a:br>
            <a:r>
              <a:rPr lang="en-IE" sz="3000" dirty="0" smtClean="0"/>
              <a:t/>
            </a:r>
            <a:br>
              <a:rPr lang="en-IE" sz="3000" dirty="0" smtClean="0"/>
            </a:br>
            <a:r>
              <a:rPr lang="en-IE" sz="3000" dirty="0" smtClean="0"/>
              <a:t>Installed on your laptop?</a:t>
            </a:r>
            <a:endParaRPr lang="en-IE" sz="3000" dirty="0" smtClean="0"/>
          </a:p>
          <a:p>
            <a:pPr marL="118872" indent="0">
              <a:buNone/>
            </a:pPr>
            <a:endParaRPr lang="en-IE" sz="3000" dirty="0"/>
          </a:p>
        </p:txBody>
      </p:sp>
    </p:spTree>
    <p:extLst>
      <p:ext uri="{BB962C8B-B14F-4D97-AF65-F5344CB8AC3E}">
        <p14:creationId xmlns:p14="http://schemas.microsoft.com/office/powerpoint/2010/main" val="2886376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25" y="155448"/>
            <a:ext cx="7115175" cy="1252728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Session #1</a:t>
            </a:r>
            <a:br>
              <a:rPr lang="en-IE" dirty="0" smtClean="0"/>
            </a:br>
            <a:r>
              <a:rPr lang="en-IE" dirty="0" smtClean="0"/>
              <a:t>What will you do today?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r>
              <a:rPr lang="en-IE" dirty="0" smtClean="0"/>
              <a:t>Make your first web page</a:t>
            </a:r>
          </a:p>
          <a:p>
            <a:r>
              <a:rPr lang="en-IE" dirty="0" smtClean="0"/>
              <a:t>.. with text</a:t>
            </a:r>
          </a:p>
          <a:p>
            <a:r>
              <a:rPr lang="en-IE" dirty="0" smtClean="0"/>
              <a:t>… and pictures </a:t>
            </a:r>
          </a:p>
          <a:p>
            <a:r>
              <a:rPr lang="en-IE" dirty="0" smtClean="0"/>
              <a:t>…… and video</a:t>
            </a:r>
          </a:p>
          <a:p>
            <a:r>
              <a:rPr lang="en-IE" dirty="0" smtClean="0"/>
              <a:t>……… and put it on the internet</a:t>
            </a:r>
          </a:p>
          <a:p>
            <a:endParaRPr lang="en-IE" dirty="0"/>
          </a:p>
          <a:p>
            <a:r>
              <a:rPr lang="en-IE" dirty="0" smtClean="0"/>
              <a:t>Just HTML (and a bit of CSS)</a:t>
            </a:r>
          </a:p>
        </p:txBody>
      </p:sp>
    </p:spTree>
    <p:extLst>
      <p:ext uri="{BB962C8B-B14F-4D97-AF65-F5344CB8AC3E}">
        <p14:creationId xmlns:p14="http://schemas.microsoft.com/office/powerpoint/2010/main" val="62139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do you need?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 smtClean="0"/>
              <a:t>Well, a computer to start with … </a:t>
            </a:r>
          </a:p>
          <a:p>
            <a:r>
              <a:rPr lang="en-IE" dirty="0" smtClean="0"/>
              <a:t>An editor </a:t>
            </a:r>
          </a:p>
          <a:p>
            <a:pPr lvl="1"/>
            <a:r>
              <a:rPr lang="en-IE" dirty="0" smtClean="0"/>
              <a:t>To write your HTML code</a:t>
            </a:r>
          </a:p>
          <a:p>
            <a:pPr lvl="1"/>
            <a:r>
              <a:rPr lang="en-IE" dirty="0" smtClean="0"/>
              <a:t>Komodo Edit </a:t>
            </a:r>
            <a:endParaRPr lang="en-IE" dirty="0"/>
          </a:p>
          <a:p>
            <a:pPr lvl="2"/>
            <a:r>
              <a:rPr lang="en-IE" dirty="0" smtClean="0"/>
              <a:t>Or Notepad++, or </a:t>
            </a:r>
            <a:r>
              <a:rPr lang="en-IE" dirty="0" err="1" smtClean="0"/>
              <a:t>TextWrangler</a:t>
            </a:r>
            <a:endParaRPr lang="en-IE" dirty="0" smtClean="0"/>
          </a:p>
          <a:p>
            <a:r>
              <a:rPr lang="en-IE" dirty="0" smtClean="0"/>
              <a:t>A web browser</a:t>
            </a:r>
          </a:p>
          <a:p>
            <a:pPr lvl="1"/>
            <a:r>
              <a:rPr lang="en-IE" dirty="0" smtClean="0"/>
              <a:t>Google Chrome, Firefox, Safari, Internet Explorer</a:t>
            </a:r>
          </a:p>
          <a:p>
            <a:r>
              <a:rPr lang="en-IE" dirty="0" smtClean="0"/>
              <a:t>A wireless network connection</a:t>
            </a:r>
          </a:p>
          <a:p>
            <a:pPr lvl="1"/>
            <a:r>
              <a:rPr lang="en-IE" dirty="0" smtClean="0"/>
              <a:t>To see the internet, get images, and publish your website</a:t>
            </a:r>
          </a:p>
          <a:p>
            <a:r>
              <a:rPr lang="en-IE" dirty="0" smtClean="0"/>
              <a:t>… if you need help setting up, call a mentor …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4628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does HTML look like?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8872" indent="0">
              <a:buNone/>
            </a:pPr>
            <a:r>
              <a:rPr lang="en-IE" dirty="0" smtClean="0"/>
              <a:t>&lt;html&gt;</a:t>
            </a:r>
          </a:p>
          <a:p>
            <a:pPr marL="118872" indent="0">
              <a:buNone/>
            </a:pPr>
            <a:r>
              <a:rPr lang="en-IE" dirty="0"/>
              <a:t> </a:t>
            </a:r>
            <a:r>
              <a:rPr lang="en-IE" dirty="0" smtClean="0"/>
              <a:t>   &lt;head&gt;</a:t>
            </a:r>
          </a:p>
          <a:p>
            <a:pPr marL="118872" indent="0">
              <a:buNone/>
            </a:pPr>
            <a:r>
              <a:rPr lang="en-IE" dirty="0"/>
              <a:t>	</a:t>
            </a:r>
            <a:r>
              <a:rPr lang="en-IE" dirty="0" smtClean="0"/>
              <a:t>&lt;title&gt;Hello, World!&lt;/title&gt;</a:t>
            </a:r>
          </a:p>
          <a:p>
            <a:pPr marL="118872" indent="0">
              <a:buNone/>
            </a:pPr>
            <a:r>
              <a:rPr lang="en-IE" dirty="0"/>
              <a:t> </a:t>
            </a:r>
            <a:r>
              <a:rPr lang="en-IE" dirty="0" smtClean="0"/>
              <a:t>   &lt;/head&gt;</a:t>
            </a:r>
          </a:p>
          <a:p>
            <a:pPr marL="118872" indent="0">
              <a:buNone/>
            </a:pPr>
            <a:endParaRPr lang="en-IE" dirty="0" smtClean="0"/>
          </a:p>
          <a:p>
            <a:pPr marL="118872" indent="0">
              <a:buNone/>
            </a:pPr>
            <a:r>
              <a:rPr lang="en-IE" dirty="0" smtClean="0"/>
              <a:t>    &lt;body&gt;</a:t>
            </a:r>
          </a:p>
          <a:p>
            <a:pPr marL="118872" indent="0">
              <a:buNone/>
            </a:pPr>
            <a:r>
              <a:rPr lang="en-IE" dirty="0"/>
              <a:t>	</a:t>
            </a:r>
            <a:r>
              <a:rPr lang="en-IE" dirty="0" smtClean="0"/>
              <a:t>It’s me!</a:t>
            </a:r>
          </a:p>
          <a:p>
            <a:pPr marL="118872" indent="0">
              <a:buNone/>
            </a:pPr>
            <a:r>
              <a:rPr lang="en-IE" dirty="0"/>
              <a:t> </a:t>
            </a:r>
            <a:r>
              <a:rPr lang="en-IE" dirty="0" smtClean="0"/>
              <a:t>   &lt;/body&gt;</a:t>
            </a:r>
          </a:p>
          <a:p>
            <a:pPr marL="118872" indent="0">
              <a:buNone/>
            </a:pPr>
            <a:endParaRPr lang="en-IE" dirty="0" smtClean="0"/>
          </a:p>
          <a:p>
            <a:pPr marL="118872" indent="0">
              <a:buNone/>
            </a:pPr>
            <a:r>
              <a:rPr lang="en-IE" dirty="0" smtClean="0"/>
              <a:t>&lt;/html&gt;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1035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Some HTML tags to try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IE" dirty="0" smtClean="0"/>
              <a:t>Now let’s make a page using some tags</a:t>
            </a:r>
          </a:p>
          <a:p>
            <a:pPr marL="118872" indent="0">
              <a:buNone/>
            </a:pPr>
            <a:endParaRPr lang="en-IE" dirty="0" smtClean="0"/>
          </a:p>
          <a:p>
            <a:pPr marL="118872" indent="0">
              <a:buNone/>
            </a:pPr>
            <a:r>
              <a:rPr lang="en-IE" dirty="0" smtClean="0"/>
              <a:t>&lt;h1&gt;Big text&lt;/h1&gt;</a:t>
            </a:r>
          </a:p>
          <a:p>
            <a:pPr marL="118872" indent="0">
              <a:buNone/>
            </a:pPr>
            <a:r>
              <a:rPr lang="en-IE" dirty="0" smtClean="0"/>
              <a:t>&lt;h2&gt;Smaller text&lt;/h2&gt;</a:t>
            </a:r>
          </a:p>
          <a:p>
            <a:pPr marL="118872" indent="0">
              <a:buNone/>
            </a:pPr>
            <a:r>
              <a:rPr lang="en-IE" dirty="0" smtClean="0"/>
              <a:t>&lt;</a:t>
            </a:r>
            <a:r>
              <a:rPr lang="en-IE" dirty="0" err="1" smtClean="0"/>
              <a:t>br</a:t>
            </a:r>
            <a:r>
              <a:rPr lang="en-IE" dirty="0" smtClean="0"/>
              <a:t>/&gt;</a:t>
            </a:r>
          </a:p>
          <a:p>
            <a:pPr marL="118872" indent="0">
              <a:buNone/>
            </a:pPr>
            <a:r>
              <a:rPr lang="en-IE" dirty="0" smtClean="0"/>
              <a:t>&lt;p&gt;</a:t>
            </a:r>
          </a:p>
          <a:p>
            <a:pPr marL="118872" indent="0">
              <a:buNone/>
            </a:pPr>
            <a:r>
              <a:rPr lang="en-IE" dirty="0" smtClean="0"/>
              <a:t>&lt;</a:t>
            </a:r>
            <a:r>
              <a:rPr lang="en-IE" dirty="0" err="1" smtClean="0"/>
              <a:t>img</a:t>
            </a:r>
            <a:r>
              <a:rPr lang="en-IE" dirty="0" smtClean="0"/>
              <a:t> </a:t>
            </a:r>
            <a:r>
              <a:rPr lang="en-IE" dirty="0" err="1" smtClean="0"/>
              <a:t>src</a:t>
            </a:r>
            <a:r>
              <a:rPr lang="en-IE" dirty="0" smtClean="0"/>
              <a:t>=“</a:t>
            </a:r>
            <a:r>
              <a:rPr lang="en-IE" dirty="0" err="1" smtClean="0"/>
              <a:t>url</a:t>
            </a:r>
            <a:r>
              <a:rPr lang="en-IE" dirty="0" smtClean="0"/>
              <a:t>” /&gt;</a:t>
            </a:r>
          </a:p>
          <a:p>
            <a:pPr marL="118872" indent="0">
              <a:buNone/>
            </a:pPr>
            <a:r>
              <a:rPr lang="en-IE" dirty="0" smtClean="0"/>
              <a:t>&lt;a </a:t>
            </a:r>
            <a:r>
              <a:rPr lang="en-IE" dirty="0" err="1" smtClean="0"/>
              <a:t>href</a:t>
            </a:r>
            <a:r>
              <a:rPr lang="en-IE" dirty="0" smtClean="0"/>
              <a:t>=“</a:t>
            </a:r>
            <a:r>
              <a:rPr lang="en-IE" dirty="0" err="1" smtClean="0"/>
              <a:t>url</a:t>
            </a:r>
            <a:r>
              <a:rPr lang="en-IE" dirty="0" smtClean="0"/>
              <a:t>”&gt; A link to another page &lt;/a&gt;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662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Some More Tags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IE" dirty="0" smtClean="0"/>
              <a:t>Let’s add some movement</a:t>
            </a:r>
          </a:p>
          <a:p>
            <a:pPr marL="118872" indent="0">
              <a:buNone/>
            </a:pPr>
            <a:endParaRPr lang="en-IE" dirty="0"/>
          </a:p>
          <a:p>
            <a:pPr marL="118872" indent="0">
              <a:buNone/>
            </a:pPr>
            <a:r>
              <a:rPr lang="en-IE" dirty="0" smtClean="0"/>
              <a:t>&lt;marquee&gt;Some Text&lt;/marquee&gt;</a:t>
            </a:r>
          </a:p>
          <a:p>
            <a:pPr marL="118872" indent="0">
              <a:buNone/>
            </a:pPr>
            <a:endParaRPr lang="en-IE" dirty="0"/>
          </a:p>
          <a:p>
            <a:pPr marL="118872" indent="0">
              <a:buNone/>
            </a:pPr>
            <a:r>
              <a:rPr lang="en-IE" dirty="0"/>
              <a:t>d</a:t>
            </a:r>
            <a:r>
              <a:rPr lang="en-IE" dirty="0" smtClean="0"/>
              <a:t>irection=</a:t>
            </a:r>
            <a:r>
              <a:rPr lang="en-IE" dirty="0" err="1" smtClean="0"/>
              <a:t>left,right,up</a:t>
            </a:r>
            <a:r>
              <a:rPr lang="en-IE" dirty="0" smtClean="0"/>
              <a:t> or down</a:t>
            </a:r>
          </a:p>
          <a:p>
            <a:pPr marL="118872" indent="0">
              <a:buNone/>
            </a:pPr>
            <a:r>
              <a:rPr lang="en-IE" dirty="0" err="1" smtClean="0"/>
              <a:t>scrollamount</a:t>
            </a:r>
            <a:r>
              <a:rPr lang="en-IE" dirty="0" smtClean="0"/>
              <a:t>=X (scrolls faster/slower)</a:t>
            </a:r>
          </a:p>
          <a:p>
            <a:pPr marL="118872" indent="0">
              <a:buNone/>
            </a:pPr>
            <a:r>
              <a:rPr lang="en-IE" dirty="0" err="1"/>
              <a:t>b</a:t>
            </a:r>
            <a:r>
              <a:rPr lang="en-IE" dirty="0" err="1" smtClean="0"/>
              <a:t>gcolor</a:t>
            </a:r>
            <a:r>
              <a:rPr lang="en-IE" dirty="0" smtClean="0"/>
              <a:t>=(some colour)</a:t>
            </a:r>
          </a:p>
        </p:txBody>
      </p:sp>
    </p:spTree>
    <p:extLst>
      <p:ext uri="{BB962C8B-B14F-4D97-AF65-F5344CB8AC3E}">
        <p14:creationId xmlns:p14="http://schemas.microsoft.com/office/powerpoint/2010/main" val="369706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about a map?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8872" indent="0">
              <a:buNone/>
            </a:pPr>
            <a:r>
              <a:rPr lang="en-IE" dirty="0" smtClean="0"/>
              <a:t>Google Maps makes it very easy to get the code to embed a fully working map into your page</a:t>
            </a:r>
          </a:p>
          <a:p>
            <a:pPr marL="118872" indent="0">
              <a:buNone/>
            </a:pPr>
            <a:endParaRPr lang="en-IE" dirty="0" smtClean="0"/>
          </a:p>
          <a:p>
            <a:r>
              <a:rPr lang="en-IE" dirty="0" smtClean="0"/>
              <a:t>Go to </a:t>
            </a:r>
            <a:r>
              <a:rPr lang="en-IE" dirty="0" err="1" smtClean="0"/>
              <a:t>maps.google</a:t>
            </a:r>
            <a:r>
              <a:rPr lang="en-IE" dirty="0" smtClean="0"/>
              <a:t> com</a:t>
            </a:r>
          </a:p>
          <a:p>
            <a:r>
              <a:rPr lang="en-IE" dirty="0" smtClean="0"/>
              <a:t>Go to a location, enter Street View</a:t>
            </a:r>
          </a:p>
          <a:p>
            <a:r>
              <a:rPr lang="en-IE" dirty="0" smtClean="0"/>
              <a:t>Click “Link” button</a:t>
            </a:r>
          </a:p>
          <a:p>
            <a:r>
              <a:rPr lang="en-IE" dirty="0" smtClean="0"/>
              <a:t>In the “Paste HTML to embed into website” box there is the full code required</a:t>
            </a:r>
          </a:p>
          <a:p>
            <a:r>
              <a:rPr lang="en-IE" dirty="0" smtClean="0"/>
              <a:t>… copy the code it gives you onto your page</a:t>
            </a:r>
          </a:p>
          <a:p>
            <a:endParaRPr lang="en-IE" dirty="0"/>
          </a:p>
          <a:p>
            <a:pPr marL="118872" indent="0">
              <a:buNone/>
            </a:pPr>
            <a:r>
              <a:rPr lang="en-IE" dirty="0" smtClean="0"/>
              <a:t>Let’s try this</a:t>
            </a:r>
          </a:p>
        </p:txBody>
      </p:sp>
    </p:spTree>
    <p:extLst>
      <p:ext uri="{BB962C8B-B14F-4D97-AF65-F5344CB8AC3E}">
        <p14:creationId xmlns:p14="http://schemas.microsoft.com/office/powerpoint/2010/main" val="325349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Add some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8872" indent="0">
              <a:buNone/>
            </a:pPr>
            <a:r>
              <a:rPr lang="en-IE" dirty="0" smtClean="0"/>
              <a:t>&lt;style&gt; tag inside &lt;head&gt; is CSS</a:t>
            </a:r>
          </a:p>
          <a:p>
            <a:pPr marL="118872" indent="0">
              <a:buNone/>
            </a:pPr>
            <a:endParaRPr lang="en-IE" dirty="0" smtClean="0"/>
          </a:p>
          <a:p>
            <a:pPr marL="118872" indent="0">
              <a:buNone/>
            </a:pPr>
            <a:r>
              <a:rPr lang="en-IE" dirty="0" smtClean="0"/>
              <a:t>CSS stands for “Cascading Style Sheet”</a:t>
            </a:r>
          </a:p>
          <a:p>
            <a:pPr marL="118872" indent="0">
              <a:buNone/>
            </a:pPr>
            <a:endParaRPr lang="en-IE" dirty="0" smtClean="0"/>
          </a:p>
          <a:p>
            <a:r>
              <a:rPr lang="en-IE" dirty="0" smtClean="0"/>
              <a:t>Easily changes what your page looks like</a:t>
            </a:r>
          </a:p>
          <a:p>
            <a:r>
              <a:rPr lang="en-IE" dirty="0" smtClean="0"/>
              <a:t>We’ll just take a very quick look at this today</a:t>
            </a:r>
          </a:p>
          <a:p>
            <a:pPr marL="118872" indent="0">
              <a:buNone/>
            </a:pPr>
            <a:endParaRPr lang="en-IE" dirty="0" smtClean="0"/>
          </a:p>
          <a:p>
            <a:pPr marL="118872" indent="0">
              <a:buNone/>
            </a:pPr>
            <a:r>
              <a:rPr lang="en-IE" sz="2800" dirty="0" smtClean="0"/>
              <a:t>Body{</a:t>
            </a:r>
            <a:endParaRPr lang="en-IE" sz="2800" dirty="0"/>
          </a:p>
          <a:p>
            <a:pPr marL="118872" indent="0">
              <a:buNone/>
            </a:pPr>
            <a:r>
              <a:rPr lang="en-IE" sz="2800" dirty="0"/>
              <a:t>b</a:t>
            </a:r>
            <a:r>
              <a:rPr lang="en-IE" sz="2800" dirty="0" smtClean="0"/>
              <a:t>ackground-image:</a:t>
            </a:r>
          </a:p>
          <a:p>
            <a:pPr marL="118872" indent="0">
              <a:buNone/>
            </a:pPr>
            <a:r>
              <a:rPr lang="en-IE" sz="2800" dirty="0"/>
              <a:t>b</a:t>
            </a:r>
            <a:r>
              <a:rPr lang="en-IE" sz="2800" dirty="0" smtClean="0"/>
              <a:t>ackground-repeat:</a:t>
            </a:r>
          </a:p>
          <a:p>
            <a:pPr marL="118872" indent="0">
              <a:buNone/>
            </a:pPr>
            <a:r>
              <a:rPr lang="en-IE" sz="2800" dirty="0"/>
              <a:t>b</a:t>
            </a:r>
            <a:r>
              <a:rPr lang="en-IE" sz="2800" dirty="0" smtClean="0"/>
              <a:t>ackground-position:</a:t>
            </a:r>
          </a:p>
          <a:p>
            <a:pPr marL="118872" indent="0">
              <a:buNone/>
            </a:pPr>
            <a:r>
              <a:rPr lang="en-IE" sz="2800" dirty="0"/>
              <a:t>b</a:t>
            </a:r>
            <a:r>
              <a:rPr lang="en-IE" sz="2800" dirty="0" smtClean="0"/>
              <a:t>ackground-</a:t>
            </a:r>
            <a:r>
              <a:rPr lang="en-IE" sz="2800" dirty="0" err="1" smtClean="0"/>
              <a:t>color</a:t>
            </a:r>
            <a:r>
              <a:rPr lang="en-IE" sz="2800" dirty="0" smtClean="0"/>
              <a:t>:</a:t>
            </a:r>
          </a:p>
          <a:p>
            <a:pPr marL="118872" indent="0">
              <a:buNone/>
            </a:pPr>
            <a:r>
              <a:rPr lang="en-IE" sz="2800" dirty="0"/>
              <a:t>}</a:t>
            </a:r>
            <a:endParaRPr lang="en-IE" sz="2800" dirty="0" smtClean="0"/>
          </a:p>
        </p:txBody>
      </p:sp>
    </p:spTree>
    <p:extLst>
      <p:ext uri="{BB962C8B-B14F-4D97-AF65-F5344CB8AC3E}">
        <p14:creationId xmlns:p14="http://schemas.microsoft.com/office/powerpoint/2010/main" val="246303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1459</TotalTime>
  <Words>1363</Words>
  <Application>Microsoft Office PowerPoint</Application>
  <PresentationFormat>On-screen Show (4:3)</PresentationFormat>
  <Paragraphs>212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Module</vt:lpstr>
      <vt:lpstr>CoderDojo Bray</vt:lpstr>
      <vt:lpstr>WiFi Network</vt:lpstr>
      <vt:lpstr>Session #1 What will you do today?</vt:lpstr>
      <vt:lpstr>What do you need?</vt:lpstr>
      <vt:lpstr>What does HTML look like?</vt:lpstr>
      <vt:lpstr>Some HTML tags to try</vt:lpstr>
      <vt:lpstr>Some More Tags</vt:lpstr>
      <vt:lpstr>What about a map?</vt:lpstr>
      <vt:lpstr>Add some style</vt:lpstr>
      <vt:lpstr>Publish your web page</vt:lpstr>
      <vt:lpstr>Now Practice Some More!</vt:lpstr>
      <vt:lpstr>Homework: Make us a Logo</vt:lpstr>
      <vt:lpstr>Next Week …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CoderDojo Bray</dc:title>
  <dc:creator>Liam Friel</dc:creator>
  <cp:lastModifiedBy>Liam Friel</cp:lastModifiedBy>
  <cp:revision>45</cp:revision>
  <dcterms:created xsi:type="dcterms:W3CDTF">2012-07-16T22:40:15Z</dcterms:created>
  <dcterms:modified xsi:type="dcterms:W3CDTF">2012-09-13T20:08:39Z</dcterms:modified>
</cp:coreProperties>
</file>