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77" r:id="rId3"/>
    <p:sldId id="257" r:id="rId4"/>
    <p:sldId id="258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4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9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9" autoAdjust="0"/>
    <p:restoredTop sz="59833" autoAdjust="0"/>
  </p:normalViewPr>
  <p:slideViewPr>
    <p:cSldViewPr>
      <p:cViewPr varScale="1">
        <p:scale>
          <a:sx n="65" d="100"/>
          <a:sy n="65" d="100"/>
        </p:scale>
        <p:origin x="-78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5687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We just wrap our &lt;</a:t>
            </a:r>
            <a:r>
              <a:rPr lang="en-IE" baseline="0" dirty="0" err="1" smtClean="0"/>
              <a:t>ul</a:t>
            </a:r>
            <a:r>
              <a:rPr lang="en-IE" baseline="0" dirty="0" smtClean="0"/>
              <a:t>&gt; inside a &lt;div&gt;</a:t>
            </a:r>
          </a:p>
          <a:p>
            <a:r>
              <a:rPr lang="en-IE" baseline="0" dirty="0" smtClean="0"/>
              <a:t>And we give this &lt;div&gt; a specific id, “</a:t>
            </a:r>
            <a:r>
              <a:rPr lang="en-IE" baseline="0" dirty="0" err="1" smtClean="0"/>
              <a:t>mymenu_a</a:t>
            </a:r>
            <a:r>
              <a:rPr lang="en-IE" baseline="0" dirty="0" smtClean="0"/>
              <a:t>”</a:t>
            </a:r>
          </a:p>
          <a:p>
            <a:endParaRPr lang="en-IE" baseline="0" dirty="0" smtClean="0"/>
          </a:p>
          <a:p>
            <a:r>
              <a:rPr lang="en-IE" baseline="0" dirty="0" smtClean="0"/>
              <a:t>And in our CSS file, we have styles which apply to this &lt;div&gt;</a:t>
            </a:r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This block of CSS will turn our &lt;</a:t>
            </a:r>
            <a:r>
              <a:rPr lang="en-IE" baseline="0" dirty="0" err="1" smtClean="0"/>
              <a:t>ul</a:t>
            </a:r>
            <a:r>
              <a:rPr lang="en-IE" baseline="0" dirty="0" smtClean="0"/>
              <a:t>&gt; into a menu</a:t>
            </a:r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Show the kids how to do this</a:t>
            </a:r>
          </a:p>
          <a:p>
            <a:endParaRPr lang="en-IE" baseline="0" dirty="0" smtClean="0"/>
          </a:p>
          <a:p>
            <a:r>
              <a:rPr lang="en-IE" baseline="0" dirty="0" smtClean="0"/>
              <a:t>Using their own pages, and some pages from the internet</a:t>
            </a:r>
          </a:p>
          <a:p>
            <a:endParaRPr lang="en-IE" baseline="0" dirty="0" smtClean="0"/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r>
              <a:rPr lang="en-IE" baseline="0" dirty="0" smtClean="0"/>
              <a:t>Now we’ll show the CSS code for the submenu class</a:t>
            </a:r>
          </a:p>
          <a:p>
            <a:endParaRPr lang="en-IE" baseline="0" dirty="0" smtClean="0"/>
          </a:p>
          <a:p>
            <a:r>
              <a:rPr lang="en-IE" baseline="0" dirty="0" smtClean="0"/>
              <a:t>Best to do this using the two sample code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Mentors should identify new attendees, and run through the standard</a:t>
            </a:r>
            <a:r>
              <a:rPr lang="en-US" baseline="0" dirty="0" smtClean="0"/>
              <a:t> setup with them: </a:t>
            </a:r>
            <a:r>
              <a:rPr lang="en-IE" dirty="0" smtClean="0"/>
              <a:t>check that all laptops are up and running, are</a:t>
            </a:r>
            <a:r>
              <a:rPr lang="en-IE" baseline="0" dirty="0" smtClean="0"/>
              <a:t> on the wireless network, can see the internet (google.ie, https://thimble.webmaker.org, dojo.hallamor.org)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would also like to have a decent editor (komodo edit is good: is saves on errors) and ideally Chrome as the browser installed.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This time we want to use the Developer Tools in Chrome to play with CSS</a:t>
            </a:r>
            <a:r>
              <a:rPr lang="en-IE" baseline="0" dirty="0" smtClean="0"/>
              <a:t>.</a:t>
            </a:r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There are two ways of easily identifying parts of your HTML document, so that you can attach styles to them</a:t>
            </a:r>
          </a:p>
          <a:p>
            <a:endParaRPr lang="en-IE" baseline="0" dirty="0" smtClean="0"/>
          </a:p>
          <a:p>
            <a:r>
              <a:rPr lang="en-IE" b="1" baseline="0" dirty="0" smtClean="0"/>
              <a:t>id</a:t>
            </a:r>
            <a:r>
              <a:rPr lang="en-IE" baseline="0" dirty="0" smtClean="0"/>
              <a:t>= is used when you want to uniquely identify one item on a page and apply a particular style to it</a:t>
            </a:r>
          </a:p>
          <a:p>
            <a:endParaRPr lang="en-IE" baseline="0" dirty="0" smtClean="0"/>
          </a:p>
          <a:p>
            <a:r>
              <a:rPr lang="en-IE" b="1" baseline="0" dirty="0" smtClean="0"/>
              <a:t>class</a:t>
            </a:r>
            <a:r>
              <a:rPr lang="en-IE" baseline="0" dirty="0" smtClean="0"/>
              <a:t>= is used when you want to apply the same style to multiple things on the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There are two ways of easily identifying parts of your HTML document, so that you can attach styles to them</a:t>
            </a:r>
          </a:p>
          <a:p>
            <a:endParaRPr lang="en-IE" baseline="0" dirty="0" smtClean="0"/>
          </a:p>
          <a:p>
            <a:r>
              <a:rPr lang="en-IE" b="1" baseline="0" dirty="0" smtClean="0"/>
              <a:t>id</a:t>
            </a:r>
            <a:r>
              <a:rPr lang="en-IE" baseline="0" dirty="0" smtClean="0"/>
              <a:t>= is used when you want to uniquely identify one item on a page and apply a particular style to it</a:t>
            </a:r>
          </a:p>
          <a:p>
            <a:endParaRPr lang="en-IE" baseline="0" dirty="0" smtClean="0"/>
          </a:p>
          <a:p>
            <a:r>
              <a:rPr lang="en-IE" b="1" baseline="0" dirty="0" smtClean="0"/>
              <a:t>class</a:t>
            </a:r>
            <a:r>
              <a:rPr lang="en-IE" baseline="0" dirty="0" smtClean="0"/>
              <a:t>= is used when you want to apply the same style to multiple things on the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jo.hallamor.org/mentor-resources/hosting-your-files-dojo-hallamor-or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ssmenumaker.com/css-drop-down-men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ray@coderdojo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HTML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81983" y="6329850"/>
            <a:ext cx="3978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#3 : Fancy Menus using CSS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Chrome </a:t>
            </a:r>
            <a:r>
              <a:rPr lang="en-US" dirty="0" err="1" smtClean="0"/>
              <a:t>DevTools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You can explore your page</a:t>
            </a:r>
          </a:p>
          <a:p>
            <a:r>
              <a:rPr lang="en-IE" dirty="0" smtClean="0"/>
              <a:t>… see which parts of the HTML show on the page</a:t>
            </a:r>
          </a:p>
          <a:p>
            <a:r>
              <a:rPr lang="en-IE" dirty="0" smtClean="0"/>
              <a:t>… see which CSS styles apply</a:t>
            </a:r>
          </a:p>
          <a:p>
            <a:r>
              <a:rPr lang="en-IE" dirty="0" smtClean="0"/>
              <a:t>… see what happens</a:t>
            </a:r>
            <a:br>
              <a:rPr lang="en-IE" dirty="0" smtClean="0"/>
            </a:br>
            <a:r>
              <a:rPr lang="en-IE" dirty="0" smtClean="0"/>
              <a:t>when you turn off</a:t>
            </a:r>
            <a:br>
              <a:rPr lang="en-IE" dirty="0" smtClean="0"/>
            </a:br>
            <a:r>
              <a:rPr lang="en-IE" dirty="0" smtClean="0"/>
              <a:t>parts of the CSS</a:t>
            </a:r>
          </a:p>
          <a:p>
            <a:r>
              <a:rPr lang="en-IE" dirty="0" smtClean="0"/>
              <a:t>Cool!</a:t>
            </a:r>
          </a:p>
          <a:p>
            <a:endParaRPr lang="en-I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77072"/>
            <a:ext cx="37719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93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Menu CSS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&lt;div </a:t>
            </a:r>
            <a:r>
              <a:rPr lang="en-IE" b="1" dirty="0" smtClean="0"/>
              <a:t>id</a:t>
            </a:r>
            <a:r>
              <a:rPr lang="en-IE" dirty="0" smtClean="0"/>
              <a:t>=‘</a:t>
            </a:r>
            <a:r>
              <a:rPr lang="en-IE" dirty="0" err="1" smtClean="0"/>
              <a:t>mymenu_a</a:t>
            </a:r>
            <a:r>
              <a:rPr lang="en-IE" dirty="0" smtClean="0"/>
              <a:t>’&gt;</a:t>
            </a:r>
            <a:endParaRPr lang="en-IE" dirty="0"/>
          </a:p>
          <a:p>
            <a:pPr marL="118872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	&lt;li&gt;&lt;a </a:t>
            </a:r>
            <a:r>
              <a:rPr lang="en-US" dirty="0" err="1" smtClean="0"/>
              <a:t>href</a:t>
            </a:r>
            <a:r>
              <a:rPr lang="en-US" dirty="0" smtClean="0"/>
              <a:t>=“#”&gt;Home&lt;/a&gt;&lt;/li&gt;</a:t>
            </a:r>
          </a:p>
          <a:p>
            <a:pPr marL="118872" indent="0">
              <a:buNone/>
            </a:pPr>
            <a:r>
              <a:rPr lang="en-US" dirty="0"/>
              <a:t>		&lt;li&gt;&lt;a </a:t>
            </a:r>
            <a:r>
              <a:rPr lang="en-US" dirty="0" err="1"/>
              <a:t>href</a:t>
            </a:r>
            <a:r>
              <a:rPr lang="en-US" dirty="0" smtClean="0"/>
              <a:t>=“#”&gt;Stuff&lt;/</a:t>
            </a:r>
            <a:r>
              <a:rPr lang="en-US" dirty="0"/>
              <a:t>a&gt;&lt;/li&gt;</a:t>
            </a:r>
          </a:p>
          <a:p>
            <a:pPr marL="118872" indent="0">
              <a:buNone/>
            </a:pPr>
            <a:r>
              <a:rPr lang="en-US" dirty="0"/>
              <a:t>		&lt;li&gt;&lt;a </a:t>
            </a:r>
            <a:r>
              <a:rPr lang="en-US" dirty="0" err="1"/>
              <a:t>href</a:t>
            </a:r>
            <a:r>
              <a:rPr lang="en-US" dirty="0" smtClean="0"/>
              <a:t>=“#”&gt;More Stuff&lt;/</a:t>
            </a:r>
            <a:r>
              <a:rPr lang="en-US" dirty="0"/>
              <a:t>a&gt;&lt;/li&gt;</a:t>
            </a:r>
          </a:p>
          <a:p>
            <a:pPr marL="118872" indent="0">
              <a:buNone/>
            </a:pPr>
            <a:r>
              <a:rPr lang="en-US" dirty="0"/>
              <a:t>		&lt;li&gt;&lt;a </a:t>
            </a:r>
            <a:r>
              <a:rPr lang="en-US" dirty="0" err="1"/>
              <a:t>href</a:t>
            </a:r>
            <a:r>
              <a:rPr lang="en-US" dirty="0" smtClean="0"/>
              <a:t>=“#”&gt;Less Stuff&lt;/</a:t>
            </a:r>
            <a:r>
              <a:rPr lang="en-US" dirty="0"/>
              <a:t>a&gt;&lt;/li&gt;</a:t>
            </a:r>
          </a:p>
          <a:p>
            <a:pPr marL="118872" indent="0">
              <a:buNone/>
            </a:pPr>
            <a:r>
              <a:rPr lang="en-US" dirty="0"/>
              <a:t>		&lt;li&gt;&lt;a </a:t>
            </a:r>
            <a:r>
              <a:rPr lang="en-US" dirty="0" err="1"/>
              <a:t>href</a:t>
            </a:r>
            <a:r>
              <a:rPr lang="en-US" dirty="0"/>
              <a:t>=“#”&gt;</a:t>
            </a:r>
            <a:r>
              <a:rPr lang="en-US" dirty="0" smtClean="0"/>
              <a:t>Help&lt;/</a:t>
            </a:r>
            <a:r>
              <a:rPr lang="en-US" dirty="0"/>
              <a:t>a&gt;&lt;/li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en-US" dirty="0"/>
          </a:p>
          <a:p>
            <a:pPr marL="118872" indent="0">
              <a:buNone/>
            </a:pPr>
            <a:r>
              <a:rPr lang="en-US" dirty="0" smtClean="0"/>
              <a:t>&lt;/div&gt;</a:t>
            </a:r>
            <a:endParaRPr lang="en-IE" dirty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6132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CSS for our menu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43075"/>
            <a:ext cx="3096344" cy="256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30" y="4581128"/>
            <a:ext cx="2749318" cy="1635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20952"/>
            <a:ext cx="3337837" cy="2140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861048"/>
            <a:ext cx="4392488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5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Hmm. Still not great.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The text colour is hard to read</a:t>
            </a:r>
          </a:p>
          <a:p>
            <a:endParaRPr lang="en-IE" dirty="0" smtClean="0"/>
          </a:p>
          <a:p>
            <a:r>
              <a:rPr lang="en-IE" dirty="0" smtClean="0"/>
              <a:t>The menu bar looks a bit … square …</a:t>
            </a:r>
          </a:p>
          <a:p>
            <a:r>
              <a:rPr lang="en-IE" dirty="0"/>
              <a:t>Easily fixed</a:t>
            </a:r>
            <a:r>
              <a:rPr lang="en-IE" dirty="0" smtClean="0"/>
              <a:t>:</a:t>
            </a:r>
          </a:p>
          <a:p>
            <a:pPr marL="118872" indent="0">
              <a:buNone/>
            </a:pP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#</a:t>
            </a:r>
            <a:r>
              <a:rPr lang="en-IE" dirty="0" err="1" smtClean="0"/>
              <a:t>mymenu</a:t>
            </a:r>
            <a:r>
              <a:rPr lang="en-IE" dirty="0"/>
              <a:t> </a:t>
            </a:r>
            <a:r>
              <a:rPr lang="en-IE" dirty="0" smtClean="0"/>
              <a:t>{ border-radius</a:t>
            </a:r>
            <a:r>
              <a:rPr lang="en-IE" dirty="0"/>
              <a:t>: 10px; </a:t>
            </a:r>
            <a:r>
              <a:rPr lang="en-IE" dirty="0" smtClean="0"/>
              <a:t>}</a:t>
            </a:r>
            <a:br>
              <a:rPr lang="en-IE" dirty="0" smtClean="0"/>
            </a:b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#</a:t>
            </a:r>
            <a:r>
              <a:rPr lang="en-IE" dirty="0" err="1" smtClean="0"/>
              <a:t>mymenu</a:t>
            </a:r>
            <a:r>
              <a:rPr lang="en-IE" dirty="0" smtClean="0"/>
              <a:t> &gt; </a:t>
            </a:r>
            <a:r>
              <a:rPr lang="en-IE" dirty="0" err="1" smtClean="0"/>
              <a:t>ul</a:t>
            </a:r>
            <a:r>
              <a:rPr lang="en-IE" dirty="0" smtClean="0"/>
              <a:t> &gt; li &gt; a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{</a:t>
            </a:r>
            <a:br>
              <a:rPr lang="en-IE" dirty="0"/>
            </a:br>
            <a:r>
              <a:rPr lang="en-IE" dirty="0"/>
              <a:t>text-shadow:1px 1px 0 </a:t>
            </a:r>
            <a:r>
              <a:rPr lang="en-IE" dirty="0" err="1"/>
              <a:t>rgba</a:t>
            </a:r>
            <a:r>
              <a:rPr lang="en-IE" dirty="0"/>
              <a:t>(0,0,0, 0.4); </a:t>
            </a:r>
          </a:p>
          <a:p>
            <a:pPr marL="118872" indent="0">
              <a:buNone/>
            </a:pPr>
            <a:r>
              <a:rPr lang="en-IE" dirty="0"/>
              <a:t>border-right:1px solid #1b313d;  </a:t>
            </a:r>
          </a:p>
          <a:p>
            <a:pPr marL="118872" indent="0">
              <a:buNone/>
            </a:pPr>
            <a:r>
              <a:rPr lang="en-IE" dirty="0" err="1"/>
              <a:t>color</a:t>
            </a:r>
            <a:r>
              <a:rPr lang="en-IE" dirty="0"/>
              <a:t>:#</a:t>
            </a:r>
            <a:r>
              <a:rPr lang="en-IE" dirty="0" err="1"/>
              <a:t>fff</a:t>
            </a:r>
            <a:r>
              <a:rPr lang="en-IE" dirty="0"/>
              <a:t>;</a:t>
            </a: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}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598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 with Chrome Developer Tools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3"/>
            <a:ext cx="8229600" cy="4625609"/>
          </a:xfrm>
        </p:spPr>
        <p:txBody>
          <a:bodyPr>
            <a:normAutofit/>
          </a:bodyPr>
          <a:lstStyle/>
          <a:p>
            <a:r>
              <a:rPr lang="en-IE" dirty="0" smtClean="0"/>
              <a:t>See how you can use Developer Tools to</a:t>
            </a:r>
          </a:p>
          <a:p>
            <a:endParaRPr lang="en-IE" dirty="0" smtClean="0"/>
          </a:p>
          <a:p>
            <a:pPr lvl="1"/>
            <a:r>
              <a:rPr lang="en-IE" dirty="0" smtClean="0"/>
              <a:t>Explore which styles make which changes</a:t>
            </a:r>
          </a:p>
          <a:p>
            <a:pPr lvl="1"/>
            <a:r>
              <a:rPr lang="en-IE" dirty="0" smtClean="0"/>
              <a:t>Find the code for a displayed part of the page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You can also view the source code for any web page you visit</a:t>
            </a:r>
          </a:p>
          <a:p>
            <a:pPr lvl="1"/>
            <a:r>
              <a:rPr lang="en-IE" dirty="0" smtClean="0"/>
              <a:t>And … borrow … their good ideas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14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back to the menus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3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We’ll add a menu hover colour</a:t>
            </a:r>
          </a:p>
          <a:p>
            <a:pPr lvl="1"/>
            <a:r>
              <a:rPr lang="en-IE" dirty="0" smtClean="0"/>
              <a:t>A similar colour to the main colour often looks quite good</a:t>
            </a:r>
          </a:p>
          <a:p>
            <a:endParaRPr lang="en-IE" dirty="0" smtClean="0"/>
          </a:p>
          <a:p>
            <a:r>
              <a:rPr lang="en-IE" dirty="0" smtClean="0"/>
              <a:t>We’ll make fancy menu dividers</a:t>
            </a:r>
          </a:p>
          <a:p>
            <a:pPr lvl="1"/>
            <a:r>
              <a:rPr lang="en-IE" dirty="0" smtClean="0"/>
              <a:t>3D “trick”</a:t>
            </a:r>
          </a:p>
          <a:p>
            <a:pPr lvl="1"/>
            <a:r>
              <a:rPr lang="en-IE" dirty="0" smtClean="0"/>
              <a:t>Two lines close together, but of different colours</a:t>
            </a:r>
          </a:p>
          <a:p>
            <a:endParaRPr lang="en-IE" dirty="0" smtClean="0"/>
          </a:p>
          <a:p>
            <a:r>
              <a:rPr lang="en-IE" dirty="0" smtClean="0"/>
              <a:t>There are lots of computer graphics “tricks” like this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381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 sub-menu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3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We’ll use a class called </a:t>
            </a:r>
            <a:r>
              <a:rPr lang="en-IE" b="1" dirty="0" smtClean="0"/>
              <a:t>submenu</a:t>
            </a:r>
            <a:r>
              <a:rPr lang="en-IE" dirty="0" smtClean="0"/>
              <a:t> to identify the sub-menu</a:t>
            </a:r>
          </a:p>
          <a:p>
            <a:r>
              <a:rPr lang="en-IE" dirty="0" smtClean="0"/>
              <a:t>We embed another &lt;</a:t>
            </a:r>
            <a:r>
              <a:rPr lang="en-IE" dirty="0" err="1" smtClean="0"/>
              <a:t>ul</a:t>
            </a:r>
            <a:r>
              <a:rPr lang="en-IE" dirty="0" smtClean="0"/>
              <a:t>&gt; inside a &lt;li&gt; and style it …</a:t>
            </a:r>
          </a:p>
          <a:p>
            <a:pPr marL="118872" indent="0">
              <a:buNone/>
            </a:pPr>
            <a:r>
              <a:rPr lang="it-IT" dirty="0" smtClean="0"/>
              <a:t>&lt;</a:t>
            </a:r>
            <a:r>
              <a:rPr lang="it-IT" dirty="0"/>
              <a:t>li class='submenu'&gt;&lt;a href='#'&gt;Products&lt;/a&gt;	</a:t>
            </a:r>
            <a:r>
              <a:rPr lang="it-IT" dirty="0" smtClean="0"/>
              <a:t>&lt;</a:t>
            </a:r>
            <a:r>
              <a:rPr lang="it-IT" dirty="0"/>
              <a:t>ul</a:t>
            </a:r>
            <a:r>
              <a:rPr lang="it-IT" dirty="0" smtClean="0"/>
              <a:t>&gt;</a:t>
            </a:r>
          </a:p>
          <a:p>
            <a:pPr marL="118872" indent="0">
              <a:buNone/>
            </a:pPr>
            <a:r>
              <a:rPr lang="it-IT" dirty="0"/>
              <a:t>	</a:t>
            </a:r>
            <a:r>
              <a:rPr lang="it-IT" dirty="0" smtClean="0"/>
              <a:t>	&lt;</a:t>
            </a:r>
            <a:r>
              <a:rPr lang="it-IT" dirty="0"/>
              <a:t>li&gt;&lt;a href='#'&gt;Product 1&lt;/a&gt;&lt;/li&gt;		</a:t>
            </a:r>
            <a:r>
              <a:rPr lang="it-IT" dirty="0" smtClean="0"/>
              <a:t>&lt;</a:t>
            </a:r>
            <a:r>
              <a:rPr lang="it-IT" dirty="0"/>
              <a:t>li&gt;&lt;a href='#'&gt;Product 2&lt;/a&gt;&lt;/li&gt;	</a:t>
            </a:r>
            <a:r>
              <a:rPr lang="it-IT" dirty="0" smtClean="0"/>
              <a:t>&lt;/</a:t>
            </a:r>
            <a:r>
              <a:rPr lang="it-IT" dirty="0"/>
              <a:t>ul</a:t>
            </a:r>
            <a:r>
              <a:rPr lang="it-IT" dirty="0" smtClean="0"/>
              <a:t>&gt;</a:t>
            </a:r>
          </a:p>
          <a:p>
            <a:pPr marL="118872" indent="0">
              <a:buNone/>
            </a:pPr>
            <a:r>
              <a:rPr lang="it-IT" dirty="0" smtClean="0"/>
              <a:t>&lt;/</a:t>
            </a:r>
            <a:r>
              <a:rPr lang="it-IT" dirty="0"/>
              <a:t>li&gt;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792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a website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3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The Dublin Dojos share a site you can use to publish your work:  http://dojo.hallamor.org </a:t>
            </a:r>
          </a:p>
          <a:p>
            <a:endParaRPr lang="en-IE" dirty="0" smtClean="0"/>
          </a:p>
          <a:p>
            <a:r>
              <a:rPr lang="en-IE" dirty="0" smtClean="0"/>
              <a:t>Instructions for Komodo Edit are here:</a:t>
            </a:r>
          </a:p>
          <a:p>
            <a:pPr marL="118872" indent="0">
              <a:buNone/>
            </a:pP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>
                <a:hlinkClick r:id="rId3"/>
              </a:rPr>
              <a:t>http://dojo.hallamor.org/mentor-resources/hosting-your-files-dojo-hallamor-org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Make a directory for yourself and upload your files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311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So, CSS Styles Then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3"/>
            <a:ext cx="8229600" cy="4625609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All that menu CSS styles: how did I figure that out?</a:t>
            </a:r>
          </a:p>
          <a:p>
            <a:endParaRPr lang="en-IE" dirty="0" smtClean="0"/>
          </a:p>
          <a:p>
            <a:r>
              <a:rPr lang="en-IE" dirty="0" smtClean="0"/>
              <a:t>I didn’t. I used a tool. Everybody uses a tool.</a:t>
            </a:r>
          </a:p>
          <a:p>
            <a:pPr lvl="1"/>
            <a:r>
              <a:rPr lang="en-IE" dirty="0" smtClean="0"/>
              <a:t>But understanding how the CSS works makes the tools more useful</a:t>
            </a:r>
          </a:p>
          <a:p>
            <a:pPr lvl="1"/>
            <a:endParaRPr lang="en-IE" dirty="0"/>
          </a:p>
          <a:p>
            <a:r>
              <a:rPr lang="en-IE" dirty="0" smtClean="0"/>
              <a:t>I used </a:t>
            </a:r>
            <a:r>
              <a:rPr lang="en-IE" dirty="0">
                <a:hlinkClick r:id="rId3"/>
              </a:rPr>
              <a:t>http://</a:t>
            </a:r>
            <a:r>
              <a:rPr lang="en-IE" dirty="0" smtClean="0">
                <a:hlinkClick r:id="rId3"/>
              </a:rPr>
              <a:t>cssmenumaker.com/css-drop-down-menu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/>
              <a:t>Now you understand how this works, you can use it to make a completely different menu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609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Practice Some More!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IE" dirty="0" smtClean="0"/>
              <a:t>Make a new website, or upload the one you’ve worked on to dojo.hallamor.org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/>
              <a:t>At home, practice what you learned this week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Look at </a:t>
            </a:r>
            <a:r>
              <a:rPr lang="en-IE" dirty="0" smtClean="0">
                <a:hlinkClick r:id="rId3"/>
              </a:rPr>
              <a:t>www.w3schools.com</a:t>
            </a:r>
            <a:r>
              <a:rPr lang="en-IE" dirty="0" smtClean="0"/>
              <a:t> for examples of other CSS </a:t>
            </a:r>
            <a:r>
              <a:rPr lang="en-IE" dirty="0" smtClean="0"/>
              <a:t>styles</a:t>
            </a:r>
            <a:endParaRPr lang="en-IE" dirty="0" smtClean="0"/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Look for other CSS tools, tips and tricks online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Send us the URLs of your websites to look at, to </a:t>
            </a:r>
            <a:r>
              <a:rPr lang="en-IE" dirty="0" smtClean="0">
                <a:hlinkClick r:id="rId4"/>
              </a:rPr>
              <a:t>bray@coderdojo.com</a:t>
            </a:r>
            <a:r>
              <a:rPr lang="en-IE" dirty="0" smtClean="0"/>
              <a:t> </a:t>
            </a:r>
            <a:endParaRPr lang="en-IE" dirty="0" smtClean="0"/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16839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WiFi</a:t>
            </a:r>
            <a:r>
              <a:rPr lang="en-IE" dirty="0" smtClean="0"/>
              <a:t>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5400" dirty="0" smtClean="0"/>
              <a:t>Join w</a:t>
            </a:r>
            <a:r>
              <a:rPr lang="en-IE" sz="5400" dirty="0" smtClean="0"/>
              <a:t>ireless network</a:t>
            </a:r>
            <a:r>
              <a:rPr lang="en-IE" sz="6600" dirty="0" smtClean="0"/>
              <a:t>: </a:t>
            </a:r>
            <a:r>
              <a:rPr lang="en-IE" sz="6600" dirty="0" smtClean="0"/>
              <a:t/>
            </a:r>
            <a:br>
              <a:rPr lang="en-IE" sz="6600" dirty="0" smtClean="0"/>
            </a:br>
            <a:r>
              <a:rPr lang="en-IE" sz="6600" dirty="0" smtClean="0"/>
              <a:t>       </a:t>
            </a:r>
            <a:r>
              <a:rPr lang="en-IE" sz="7200" b="1" dirty="0" err="1" smtClean="0"/>
              <a:t>coderdojo</a:t>
            </a:r>
            <a:endParaRPr lang="en-IE" sz="7200" b="1" dirty="0"/>
          </a:p>
          <a:p>
            <a:r>
              <a:rPr lang="en-IE" sz="3000" dirty="0" smtClean="0"/>
              <a:t>Have you got:</a:t>
            </a:r>
            <a:br>
              <a:rPr lang="en-IE" sz="3000" dirty="0" smtClean="0"/>
            </a:br>
            <a:r>
              <a:rPr lang="en-IE" sz="3000" dirty="0" smtClean="0"/>
              <a:t>- Google Chrome</a:t>
            </a:r>
            <a:br>
              <a:rPr lang="en-IE" sz="3000" dirty="0" smtClean="0"/>
            </a:br>
            <a:r>
              <a:rPr lang="en-IE" sz="3000" dirty="0" smtClean="0"/>
              <a:t>- Komodo Edit</a:t>
            </a:r>
            <a:br>
              <a:rPr lang="en-IE" sz="3000" dirty="0" smtClean="0"/>
            </a:br>
            <a:r>
              <a:rPr lang="en-IE" sz="3000" dirty="0" smtClean="0"/>
              <a:t/>
            </a:r>
            <a:br>
              <a:rPr lang="en-IE" sz="3000" dirty="0" smtClean="0"/>
            </a:br>
            <a:r>
              <a:rPr lang="en-IE" sz="3000" dirty="0" smtClean="0"/>
              <a:t>Installed on your laptop?</a:t>
            </a:r>
            <a:endParaRPr lang="en-IE" sz="3000" dirty="0" smtClean="0"/>
          </a:p>
          <a:p>
            <a:pPr marL="118872" indent="0">
              <a:buNone/>
            </a:pP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131925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Week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3"/>
            <a:ext cx="82296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Next week:</a:t>
            </a:r>
          </a:p>
          <a:p>
            <a:pPr marL="118872" indent="0">
              <a:buNone/>
            </a:pPr>
            <a:endParaRPr lang="en-IE" dirty="0"/>
          </a:p>
          <a:p>
            <a:r>
              <a:rPr lang="en-IE" dirty="0" smtClean="0"/>
              <a:t>We’ll look at how to layout a full page using CSS for a stylish website</a:t>
            </a:r>
          </a:p>
          <a:p>
            <a:endParaRPr lang="en-IE" dirty="0"/>
          </a:p>
          <a:p>
            <a:r>
              <a:rPr lang="en-IE" dirty="0" smtClean="0"/>
              <a:t>You’ll be able to customise this for your own websites with your own colour scheme and layout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105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#3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E" dirty="0" smtClean="0"/>
          </a:p>
          <a:p>
            <a:r>
              <a:rPr lang="en-IE" dirty="0" smtClean="0"/>
              <a:t>Review last week’s work</a:t>
            </a:r>
          </a:p>
          <a:p>
            <a:endParaRPr lang="en-IE" dirty="0" smtClean="0"/>
          </a:p>
          <a:p>
            <a:r>
              <a:rPr lang="en-IE" dirty="0" smtClean="0"/>
              <a:t>All about CSS Menus: you’ll make a super professional looking menu for your website</a:t>
            </a:r>
          </a:p>
          <a:p>
            <a:endParaRPr lang="en-IE" dirty="0" smtClean="0"/>
          </a:p>
          <a:p>
            <a:r>
              <a:rPr lang="en-US" dirty="0" smtClean="0"/>
              <a:t>You’ll learn about using Chrome to experiment with CSS</a:t>
            </a:r>
          </a:p>
          <a:p>
            <a:endParaRPr lang="en-US" dirty="0"/>
          </a:p>
          <a:p>
            <a:r>
              <a:rPr lang="en-US" dirty="0" smtClean="0"/>
              <a:t>We’ll publish your website to dojo.hallamor.org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@ CoderDojo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looked at </a:t>
            </a:r>
            <a:r>
              <a:rPr lang="en-IE" dirty="0" smtClean="0"/>
              <a:t>lists and tables</a:t>
            </a:r>
          </a:p>
          <a:p>
            <a:r>
              <a:rPr lang="en-IE" dirty="0" smtClean="0"/>
              <a:t>We turned a list into a menu using CSS</a:t>
            </a:r>
          </a:p>
          <a:p>
            <a:endParaRPr lang="en-IE" dirty="0"/>
          </a:p>
          <a:p>
            <a:r>
              <a:rPr lang="en-IE" dirty="0" smtClean="0"/>
              <a:t>But this menu was … super ugly</a:t>
            </a:r>
          </a:p>
          <a:p>
            <a:pPr lvl="1"/>
            <a:r>
              <a:rPr lang="en-IE" dirty="0" smtClean="0"/>
              <a:t>Because I am an engineer, not a graphic designer</a:t>
            </a:r>
          </a:p>
          <a:p>
            <a:endParaRPr lang="en-IE" dirty="0"/>
          </a:p>
          <a:p>
            <a:r>
              <a:rPr lang="en-IE" dirty="0" smtClean="0"/>
              <a:t>However all is not lost</a:t>
            </a:r>
          </a:p>
          <a:p>
            <a:pPr lvl="1"/>
            <a:r>
              <a:rPr lang="en-IE" dirty="0" smtClean="0"/>
              <a:t>Because I know how to copy good graphic designers and today I will show you how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Today we will make a very professional looking menu using CSS</a:t>
            </a:r>
          </a:p>
        </p:txBody>
      </p:sp>
    </p:spTree>
    <p:extLst>
      <p:ext uri="{BB962C8B-B14F-4D97-AF65-F5344CB8AC3E}">
        <p14:creationId xmlns:p14="http://schemas.microsoft.com/office/powerpoint/2010/main" val="4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HTML tag, &lt;div&gt;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Like last week, we’re going to turn a &lt;</a:t>
            </a:r>
            <a:r>
              <a:rPr lang="en-IE" dirty="0" err="1" smtClean="0"/>
              <a:t>ul</a:t>
            </a:r>
            <a:r>
              <a:rPr lang="en-IE" dirty="0" smtClean="0"/>
              <a:t>&gt; into a menu using CSS</a:t>
            </a:r>
            <a:endParaRPr lang="en-IE" dirty="0"/>
          </a:p>
          <a:p>
            <a:r>
              <a:rPr lang="en-IE" dirty="0" smtClean="0"/>
              <a:t>To change a &lt;</a:t>
            </a:r>
            <a:r>
              <a:rPr lang="en-IE" dirty="0" err="1" smtClean="0"/>
              <a:t>ul</a:t>
            </a:r>
            <a:r>
              <a:rPr lang="en-IE" dirty="0" smtClean="0"/>
              <a:t>&gt; into a menu, we need to</a:t>
            </a:r>
          </a:p>
          <a:p>
            <a:pPr lvl="1"/>
            <a:r>
              <a:rPr lang="en-IE" dirty="0" smtClean="0"/>
              <a:t>Identify the &lt;</a:t>
            </a:r>
            <a:r>
              <a:rPr lang="en-IE" dirty="0" err="1" smtClean="0"/>
              <a:t>ul</a:t>
            </a:r>
            <a:r>
              <a:rPr lang="en-IE" dirty="0" smtClean="0"/>
              <a:t>&gt; on the page</a:t>
            </a:r>
            <a:br>
              <a:rPr lang="en-IE" dirty="0" smtClean="0"/>
            </a:br>
            <a:r>
              <a:rPr lang="en-IE" dirty="0" smtClean="0"/>
              <a:t>… because we don’t want to change all &lt;</a:t>
            </a:r>
            <a:r>
              <a:rPr lang="en-IE" dirty="0" err="1" smtClean="0"/>
              <a:t>ul</a:t>
            </a:r>
            <a:r>
              <a:rPr lang="en-IE" dirty="0" smtClean="0"/>
              <a:t>&gt;’s</a:t>
            </a:r>
          </a:p>
          <a:p>
            <a:pPr lvl="1"/>
            <a:r>
              <a:rPr lang="en-IE" dirty="0" smtClean="0"/>
              <a:t>Attach a particular style to that &lt;</a:t>
            </a:r>
            <a:r>
              <a:rPr lang="en-IE" dirty="0" err="1" smtClean="0"/>
              <a:t>ul</a:t>
            </a:r>
            <a:r>
              <a:rPr lang="en-IE" dirty="0" smtClean="0"/>
              <a:t>&gt;</a:t>
            </a:r>
            <a:endParaRPr lang="en-IE" dirty="0"/>
          </a:p>
          <a:p>
            <a:r>
              <a:rPr lang="en-IE" dirty="0" smtClean="0"/>
              <a:t>We use the &lt;div&gt; tag as the identifier</a:t>
            </a:r>
          </a:p>
          <a:p>
            <a:pPr lvl="1"/>
            <a:r>
              <a:rPr lang="en-IE" dirty="0" smtClean="0"/>
              <a:t>A &lt;div&gt; does not display, it’s just for us to organise the HTML document</a:t>
            </a:r>
          </a:p>
        </p:txBody>
      </p:sp>
    </p:spTree>
    <p:extLst>
      <p:ext uri="{BB962C8B-B14F-4D97-AF65-F5344CB8AC3E}">
        <p14:creationId xmlns:p14="http://schemas.microsoft.com/office/powerpoint/2010/main" val="28474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identify an item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&lt;div </a:t>
            </a:r>
            <a:r>
              <a:rPr lang="en-IE" b="1" dirty="0" smtClean="0"/>
              <a:t>id</a:t>
            </a:r>
            <a:r>
              <a:rPr lang="en-IE" dirty="0" smtClean="0"/>
              <a:t>=‘</a:t>
            </a:r>
            <a:r>
              <a:rPr lang="en-IE" dirty="0" err="1" smtClean="0"/>
              <a:t>mymenu_a</a:t>
            </a:r>
            <a:r>
              <a:rPr lang="en-IE" dirty="0" smtClean="0"/>
              <a:t>’&gt;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= ‘</a:t>
            </a:r>
            <a:r>
              <a:rPr lang="en-US" dirty="0" err="1" smtClean="0"/>
              <a:t>abcdef</a:t>
            </a:r>
            <a:r>
              <a:rPr lang="en-US" dirty="0" smtClean="0"/>
              <a:t>’&gt;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	&lt;li&gt;…&lt;/li&gt;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	&lt;li&gt;…&lt;/li&gt;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&lt;/div&gt;</a:t>
            </a:r>
            <a:endParaRPr lang="en-IE" dirty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8557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A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If you use </a:t>
            </a:r>
            <a:r>
              <a:rPr lang="en-IE" b="1" dirty="0" smtClean="0"/>
              <a:t>id=</a:t>
            </a:r>
            <a:r>
              <a:rPr lang="en-IE" b="1" dirty="0" err="1" smtClean="0"/>
              <a:t>abcd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i="1" dirty="0" smtClean="0"/>
              <a:t>then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use </a:t>
            </a:r>
            <a:r>
              <a:rPr lang="en-IE" b="1" dirty="0" smtClean="0"/>
              <a:t>#</a:t>
            </a:r>
            <a:r>
              <a:rPr lang="en-IE" b="1" dirty="0" err="1" smtClean="0"/>
              <a:t>abcd</a:t>
            </a:r>
            <a:r>
              <a:rPr lang="en-IE" b="1" dirty="0" smtClean="0"/>
              <a:t>{ …} </a:t>
            </a:r>
            <a:br>
              <a:rPr lang="en-IE" b="1" dirty="0" smtClean="0"/>
            </a:br>
            <a:r>
              <a:rPr lang="en-IE" dirty="0" smtClean="0"/>
              <a:t>in the CSS file to identify the style</a:t>
            </a:r>
          </a:p>
          <a:p>
            <a:endParaRPr lang="en-IE" dirty="0" smtClean="0"/>
          </a:p>
          <a:p>
            <a:r>
              <a:rPr lang="en-IE" dirty="0" smtClean="0"/>
              <a:t>If you use </a:t>
            </a:r>
            <a:r>
              <a:rPr lang="en-IE" b="1" dirty="0" smtClean="0"/>
              <a:t>class=xyz</a:t>
            </a:r>
            <a:br>
              <a:rPr lang="en-IE" b="1" dirty="0" smtClean="0"/>
            </a:br>
            <a:r>
              <a:rPr lang="en-IE" i="1" dirty="0" smtClean="0"/>
              <a:t>then</a:t>
            </a:r>
            <a:r>
              <a:rPr lang="en-IE" b="1" i="1" dirty="0" smtClean="0"/>
              <a:t/>
            </a:r>
            <a:br>
              <a:rPr lang="en-IE" b="1" i="1" dirty="0" smtClean="0"/>
            </a:br>
            <a:r>
              <a:rPr lang="en-IE" dirty="0" smtClean="0"/>
              <a:t>use </a:t>
            </a:r>
            <a:r>
              <a:rPr lang="en-IE" b="1" dirty="0" smtClean="0"/>
              <a:t>.xyz{…}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in the CSS file to identify the style</a:t>
            </a:r>
          </a:p>
        </p:txBody>
      </p:sp>
    </p:spTree>
    <p:extLst>
      <p:ext uri="{BB962C8B-B14F-4D97-AF65-F5344CB8AC3E}">
        <p14:creationId xmlns:p14="http://schemas.microsoft.com/office/powerpoint/2010/main" val="144305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Let’s Start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Make a new empty file with two &lt;</a:t>
            </a:r>
            <a:r>
              <a:rPr lang="en-IE" dirty="0" err="1" smtClean="0"/>
              <a:t>ul</a:t>
            </a:r>
            <a:r>
              <a:rPr lang="en-IE" dirty="0" smtClean="0"/>
              <a:t>&gt; lists in it</a:t>
            </a:r>
          </a:p>
          <a:p>
            <a:r>
              <a:rPr lang="en-IE" dirty="0" smtClean="0"/>
              <a:t>Use &lt;link&gt; to reference a CSS file</a:t>
            </a:r>
          </a:p>
          <a:p>
            <a:r>
              <a:rPr lang="en-IE" dirty="0" smtClean="0"/>
              <a:t>Wrap one of the &lt;</a:t>
            </a:r>
            <a:r>
              <a:rPr lang="en-IE" dirty="0" err="1" smtClean="0"/>
              <a:t>ul</a:t>
            </a:r>
            <a:r>
              <a:rPr lang="en-IE" dirty="0" smtClean="0"/>
              <a:t>&gt; tags inside a &lt;div&gt;</a:t>
            </a:r>
          </a:p>
          <a:p>
            <a:endParaRPr lang="en-IE" dirty="0" smtClean="0"/>
          </a:p>
          <a:p>
            <a:r>
              <a:rPr lang="en-IE" dirty="0" smtClean="0"/>
              <a:t>&lt;div&gt; is just a way of defining a section in the HTML document</a:t>
            </a:r>
          </a:p>
          <a:p>
            <a:r>
              <a:rPr lang="en-IE" dirty="0" smtClean="0"/>
              <a:t>It doesn’t display, but you can attach styles to it</a:t>
            </a:r>
          </a:p>
          <a:p>
            <a:r>
              <a:rPr lang="en-IE" dirty="0" smtClean="0"/>
              <a:t>… and this is how we make a menu …</a:t>
            </a:r>
          </a:p>
        </p:txBody>
      </p:sp>
    </p:spTree>
    <p:extLst>
      <p:ext uri="{BB962C8B-B14F-4D97-AF65-F5344CB8AC3E}">
        <p14:creationId xmlns:p14="http://schemas.microsoft.com/office/powerpoint/2010/main" val="41471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Chrome </a:t>
            </a:r>
            <a:r>
              <a:rPr lang="en-US" dirty="0" err="1" smtClean="0"/>
              <a:t>DevTools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Exploring CSS with Chrome is easy</a:t>
            </a:r>
          </a:p>
          <a:p>
            <a:r>
              <a:rPr lang="en-IE" dirty="0" smtClean="0"/>
              <a:t>Click Wrench Icon-&gt;Tools-&gt;Developer Tools</a:t>
            </a:r>
          </a:p>
          <a:p>
            <a:endParaRPr lang="en-I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45843"/>
            <a:ext cx="4295259" cy="353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3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1472</TotalTime>
  <Words>1004</Words>
  <Application>Microsoft Office PowerPoint</Application>
  <PresentationFormat>On-screen Show (4:3)</PresentationFormat>
  <Paragraphs>188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Module</vt:lpstr>
      <vt:lpstr>CoderDojo Bray</vt:lpstr>
      <vt:lpstr>WiFi Network</vt:lpstr>
      <vt:lpstr>Session #3 What will you do today?</vt:lpstr>
      <vt:lpstr>Last week @ CoderDojo</vt:lpstr>
      <vt:lpstr>A new HTML tag, &lt;div&gt;</vt:lpstr>
      <vt:lpstr>How to identify an item</vt:lpstr>
      <vt:lpstr>Applying A Style</vt:lpstr>
      <vt:lpstr>OK, Let’s Start …</vt:lpstr>
      <vt:lpstr>Using Chrome DevTools</vt:lpstr>
      <vt:lpstr>Using Chrome DevTools</vt:lpstr>
      <vt:lpstr>Menu CSS code</vt:lpstr>
      <vt:lpstr>Basic CSS for our menu</vt:lpstr>
      <vt:lpstr>Hmm. Still not great.</vt:lpstr>
      <vt:lpstr>Experiment with Chrome Developer Tools</vt:lpstr>
      <vt:lpstr>Now back to the menus</vt:lpstr>
      <vt:lpstr>Adding a sub-menu</vt:lpstr>
      <vt:lpstr>Making a website</vt:lpstr>
      <vt:lpstr>So, CSS Styles Then …</vt:lpstr>
      <vt:lpstr>Now Practice Some More!</vt:lpstr>
      <vt:lpstr>Next Week …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102</cp:revision>
  <dcterms:created xsi:type="dcterms:W3CDTF">2012-07-16T22:40:15Z</dcterms:created>
  <dcterms:modified xsi:type="dcterms:W3CDTF">2012-09-13T22:41:42Z</dcterms:modified>
</cp:coreProperties>
</file>