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75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65" d="100"/>
          <a:sy n="65" d="100"/>
        </p:scale>
        <p:origin x="-76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935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#4 : Page Layout using CSS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Join wireless network</a:t>
            </a:r>
            <a:r>
              <a:rPr lang="en-IE" sz="6600" dirty="0" smtClean="0"/>
              <a:t>: </a:t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7200" b="1" dirty="0" err="1" smtClean="0"/>
              <a:t>coderdojo</a:t>
            </a:r>
            <a:endParaRPr lang="en-IE" sz="7200" b="1" dirty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/>
            </a:r>
            <a:br>
              <a:rPr lang="en-IE" sz="3000" dirty="0" smtClean="0"/>
            </a:br>
            <a:r>
              <a:rPr lang="en-IE" sz="3000" dirty="0" smtClean="0"/>
              <a:t>Installed on </a:t>
            </a:r>
            <a:r>
              <a:rPr lang="en-IE" sz="3000" smtClean="0"/>
              <a:t>your laptop?</a:t>
            </a:r>
            <a:endParaRPr lang="en-IE" sz="3000" dirty="0" smtClean="0"/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34274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#3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endParaRPr lang="en-IE" dirty="0" smtClean="0"/>
          </a:p>
          <a:p>
            <a:r>
              <a:rPr lang="en-IE" dirty="0" smtClean="0"/>
              <a:t>Using CSS to layout web pages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did stuff with menus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1317</TotalTime>
  <Words>133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CoderDojo Bray</vt:lpstr>
      <vt:lpstr>WiFi Network</vt:lpstr>
      <vt:lpstr>Session #3 What will you do today?</vt:lpstr>
      <vt:lpstr>Last week @ CoderDojo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67</cp:revision>
  <dcterms:created xsi:type="dcterms:W3CDTF">2012-07-16T22:40:15Z</dcterms:created>
  <dcterms:modified xsi:type="dcterms:W3CDTF">2012-09-13T22:44:20Z</dcterms:modified>
</cp:coreProperties>
</file>