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82" autoAdjust="0"/>
  </p:normalViewPr>
  <p:slideViewPr>
    <p:cSldViewPr>
      <p:cViewPr varScale="1">
        <p:scale>
          <a:sx n="90" d="100"/>
          <a:sy n="90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The easiest way to publish is to use Mozilla Thimble: this gives them a URL they can share with their granny.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will work fine, if the </a:t>
            </a:r>
            <a:r>
              <a:rPr lang="en-IE" baseline="0" dirty="0" err="1" smtClean="0"/>
              <a:t>WiFi</a:t>
            </a:r>
            <a:r>
              <a:rPr lang="en-IE" baseline="0" dirty="0" smtClean="0"/>
              <a:t> holds up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There is also an issue that Thimble sometimes throttles site creation from the same IP address: we’re </a:t>
            </a:r>
            <a:r>
              <a:rPr lang="en-IE" baseline="0" dirty="0" err="1" smtClean="0"/>
              <a:t>behing</a:t>
            </a:r>
            <a:r>
              <a:rPr lang="en-IE" baseline="0" dirty="0" smtClean="0"/>
              <a:t> our own NAT and so appear to be from a single IP address … so they may have to retry.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Thimble also does not work well with some versions of IE which have some security settings turned on.</a:t>
            </a:r>
          </a:p>
          <a:p>
            <a:r>
              <a:rPr lang="en-IE" baseline="0" dirty="0" smtClean="0"/>
              <a:t>For this and other reasons it would be best if everyone used Chrome as their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r>
              <a:rPr lang="en-IE" dirty="0" smtClean="0"/>
              <a:t>Mentors should check that all laptops are up and running, are</a:t>
            </a:r>
            <a:r>
              <a:rPr lang="en-IE" baseline="0" dirty="0" smtClean="0"/>
              <a:t> on the wireless network, can see the internet (google.ie, maps.google.com https://thimble.webmaker.org, dojo.hallamor.org)</a:t>
            </a:r>
          </a:p>
          <a:p>
            <a:endParaRPr lang="en-IE" baseline="0" dirty="0" smtClean="0"/>
          </a:p>
          <a:p>
            <a:r>
              <a:rPr lang="en-IE" dirty="0" smtClean="0"/>
              <a:t>On a school network (like </a:t>
            </a:r>
            <a:r>
              <a:rPr lang="en-IE" dirty="0" err="1" smtClean="0"/>
              <a:t>Pres</a:t>
            </a:r>
            <a:r>
              <a:rPr lang="en-IE" dirty="0" smtClean="0"/>
              <a:t> Bray) various sites are blocked. </a:t>
            </a:r>
            <a:r>
              <a:rPr lang="en-IE" dirty="0" err="1" smtClean="0"/>
              <a:t>Youtube</a:t>
            </a:r>
            <a:r>
              <a:rPr lang="en-IE" dirty="0" smtClean="0"/>
              <a:t> for example does not work)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the installs for our tools, although sometimes these have been seen not to work and a download from the internet was required.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is Hyper</a:t>
            </a:r>
            <a:r>
              <a:rPr lang="en-IE" baseline="0" dirty="0" smtClean="0"/>
              <a:t> Text 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 Language: it is not a programming language, it is a “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”: it describes what the web browser should do with the text in your document.</a:t>
            </a:r>
          </a:p>
          <a:p>
            <a:endParaRPr lang="en-IE" dirty="0" smtClean="0"/>
          </a:p>
          <a:p>
            <a:r>
              <a:rPr lang="en-IE" dirty="0" smtClean="0"/>
              <a:t>HTML tags</a:t>
            </a:r>
          </a:p>
          <a:p>
            <a:r>
              <a:rPr lang="en-IE" dirty="0" smtClean="0"/>
              <a:t>(almost)</a:t>
            </a:r>
            <a:r>
              <a:rPr lang="en-IE" baseline="0" dirty="0" smtClean="0"/>
              <a:t> all tags have a &lt;tag&gt; and &lt;/tag&gt; closure</a:t>
            </a:r>
          </a:p>
          <a:p>
            <a:endParaRPr lang="en-IE" baseline="0" dirty="0" smtClean="0"/>
          </a:p>
          <a:p>
            <a:r>
              <a:rPr lang="en-IE" baseline="0" dirty="0" smtClean="0"/>
              <a:t>Kids should: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Create a directory on their computer for their work and save the file there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IE" baseline="0" dirty="0" smtClean="0"/>
              <a:t>Create a file with the name of their site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NB they MUST save to .html </a:t>
            </a:r>
            <a:r>
              <a:rPr lang="en-IE" baseline="0" dirty="0" err="1" smtClean="0"/>
              <a:t>filetype</a:t>
            </a:r>
            <a:r>
              <a:rPr lang="en-IE" baseline="0" dirty="0" smtClean="0"/>
              <a:t>, or else the browser won’t open it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Also NB: the *kids* do the typing, *NOT* the parents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they need to find this file and open it up in their browser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They should see the title in the title bar, and “It’s me!”, and nothing else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we demonstrate changing this file and reloading in the browser: important for later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We move on when most of them have reached this stage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tags</a:t>
            </a:r>
          </a:p>
          <a:p>
            <a:r>
              <a:rPr lang="en-IE" dirty="0" smtClean="0"/>
              <a:t>&lt;</a:t>
            </a:r>
            <a:r>
              <a:rPr lang="en-IE" dirty="0" err="1" smtClean="0"/>
              <a:t>hx</a:t>
            </a:r>
            <a:r>
              <a:rPr lang="en-IE" dirty="0" smtClean="0"/>
              <a:t>&gt; tags, where</a:t>
            </a:r>
            <a:r>
              <a:rPr lang="en-IE" baseline="0" dirty="0" smtClean="0"/>
              <a:t> x is 1, 2, 3 .. </a:t>
            </a:r>
            <a:r>
              <a:rPr lang="en-IE" baseline="0" dirty="0" err="1" smtClean="0"/>
              <a:t>Etc</a:t>
            </a:r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&lt;</a:t>
            </a:r>
            <a:r>
              <a:rPr lang="en-IE" baseline="0" dirty="0" err="1" smtClean="0"/>
              <a:t>img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src</a:t>
            </a:r>
            <a:r>
              <a:rPr lang="en-IE" baseline="0" dirty="0" smtClean="0"/>
              <a:t>=“”&gt; tags: explain what a URL is</a:t>
            </a:r>
          </a:p>
          <a:p>
            <a:r>
              <a:rPr lang="en-IE" baseline="0" dirty="0" smtClean="0"/>
              <a:t>And how to get one from the browser bar in the web browser</a:t>
            </a:r>
          </a:p>
          <a:p>
            <a:r>
              <a:rPr lang="en-IE" baseline="0" dirty="0" smtClean="0"/>
              <a:t>Copy/Paste into the code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Some sample pictures on </a:t>
            </a:r>
            <a:r>
              <a:rPr lang="en-IE" b="1" baseline="0" dirty="0" smtClean="0"/>
              <a:t>dojo.hallamor.org/</a:t>
            </a:r>
            <a:r>
              <a:rPr lang="en-IE" b="1" baseline="0" dirty="0" err="1" smtClean="0"/>
              <a:t>eden</a:t>
            </a:r>
            <a:r>
              <a:rPr lang="en-IE" b="1" baseline="0" dirty="0" smtClean="0"/>
              <a:t>/bray/images</a:t>
            </a:r>
            <a:r>
              <a:rPr lang="en-IE" baseline="0" dirty="0" smtClean="0"/>
              <a:t>: session_1b uses “</a:t>
            </a:r>
            <a:r>
              <a:rPr lang="en-IE" baseline="0" dirty="0" err="1" smtClean="0"/>
              <a:t>taz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Encourage the kids to go out onto the internet, and find their own images, and make their own page</a:t>
            </a:r>
          </a:p>
          <a:p>
            <a:r>
              <a:rPr lang="en-IE" baseline="0" dirty="0" smtClean="0"/>
              <a:t>Omit the &lt;</a:t>
            </a:r>
            <a:r>
              <a:rPr lang="en-IE" baseline="0" dirty="0" err="1" smtClean="0"/>
              <a:t>br</a:t>
            </a:r>
            <a:r>
              <a:rPr lang="en-IE" baseline="0" dirty="0" smtClean="0"/>
              <a:t>/&gt; at first. See what the page looks like.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Then put it in: why is it different? HTML ignores whitespace, </a:t>
            </a:r>
            <a:r>
              <a:rPr lang="en-IE" baseline="0" dirty="0" err="1" smtClean="0"/>
              <a:t>linebreaks</a:t>
            </a:r>
            <a:r>
              <a:rPr lang="en-IE" baseline="0" dirty="0" smtClean="0"/>
              <a:t> …</a:t>
            </a:r>
          </a:p>
          <a:p>
            <a:endParaRPr lang="en-IE" baseline="0" dirty="0" smtClean="0"/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Same for &lt;a </a:t>
            </a:r>
            <a:r>
              <a:rPr lang="en-IE" baseline="0" dirty="0" err="1" smtClean="0"/>
              <a:t>href</a:t>
            </a:r>
            <a:r>
              <a:rPr lang="en-IE" baseline="0" dirty="0" smtClean="0"/>
              <a:t>=“”&gt;… &lt;/a&gt;</a:t>
            </a:r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Whatever is between the tags becomes the reference. It can be text, or a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Try the “marquee” tag</a:t>
            </a:r>
          </a:p>
          <a:p>
            <a:endParaRPr lang="en-IE" baseline="0" dirty="0" smtClean="0"/>
          </a:p>
          <a:p>
            <a:r>
              <a:rPr lang="en-IE" baseline="0" dirty="0" smtClean="0"/>
              <a:t>It is not entirely “kosher” HTML, but it works fine</a:t>
            </a:r>
          </a:p>
          <a:p>
            <a:endParaRPr lang="en-IE" baseline="0" dirty="0" smtClean="0"/>
          </a:p>
          <a:p>
            <a:r>
              <a:rPr lang="en-IE" baseline="0" dirty="0" smtClean="0"/>
              <a:t>&lt;marquee direction = “X” </a:t>
            </a:r>
            <a:r>
              <a:rPr lang="en-IE" baseline="0" dirty="0" err="1" smtClean="0"/>
              <a:t>scrollamount</a:t>
            </a:r>
            <a:r>
              <a:rPr lang="en-IE" baseline="0" dirty="0" smtClean="0"/>
              <a:t>=Y </a:t>
            </a:r>
            <a:r>
              <a:rPr lang="en-IE" baseline="0" dirty="0" err="1" smtClean="0"/>
              <a:t>bgcolor</a:t>
            </a:r>
            <a:r>
              <a:rPr lang="en-IE" baseline="0" dirty="0" smtClean="0"/>
              <a:t>=Z&gt; text to scroll&lt;/marquee&gt;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Note </a:t>
            </a:r>
            <a:r>
              <a:rPr lang="en-IE" baseline="0" dirty="0" err="1" smtClean="0"/>
              <a:t>american</a:t>
            </a:r>
            <a:r>
              <a:rPr lang="en-IE" baseline="0" dirty="0" smtClean="0"/>
              <a:t> spelling of “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Ask the kids: what do you think would happen if you used an image, instead of the text between the marquee tags?</a:t>
            </a:r>
          </a:p>
          <a:p>
            <a:r>
              <a:rPr lang="en-IE" baseline="0" dirty="0" smtClean="0"/>
              <a:t>Get them to try this, with their own images, or with images from </a:t>
            </a:r>
            <a:r>
              <a:rPr lang="en-IE" baseline="0" dirty="0" err="1" smtClean="0"/>
              <a:t>hallamor</a:t>
            </a:r>
            <a:r>
              <a:rPr lang="en-IE" baseline="0" dirty="0" smtClean="0"/>
              <a:t>: some of the animated images look good scrolling about.</a:t>
            </a:r>
          </a:p>
          <a:p>
            <a:r>
              <a:rPr lang="en-IE" baseline="0" dirty="0" smtClean="0"/>
              <a:t>There is an animated .gif of a running dog, for instance.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They should make some pages using these or other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Make a new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Go to a location, for example the seafront in Bray</a:t>
            </a:r>
          </a:p>
          <a:p>
            <a:endParaRPr lang="en-IE" baseline="0" dirty="0" smtClean="0"/>
          </a:p>
          <a:p>
            <a:r>
              <a:rPr lang="en-IE" baseline="0" dirty="0" smtClean="0"/>
              <a:t>Embedded onto a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Then get the kids to go find their own maps location and embed onto their own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Exactly the same approach works for YouTube videos, however you can’t do this inside the school network.</a:t>
            </a:r>
          </a:p>
          <a:p>
            <a:r>
              <a:rPr lang="en-IE" baseline="0" dirty="0" smtClean="0"/>
              <a:t>But you ~can~ do it at home … 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Take the “seafront”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Add a </a:t>
            </a:r>
            <a:r>
              <a:rPr lang="en-IE" baseline="0" dirty="0" err="1" smtClean="0"/>
              <a:t>jupiter</a:t>
            </a:r>
            <a:r>
              <a:rPr lang="en-IE" baseline="0" dirty="0" smtClean="0"/>
              <a:t> image first as the background-image</a:t>
            </a:r>
          </a:p>
          <a:p>
            <a:r>
              <a:rPr lang="en-IE" baseline="0" dirty="0" smtClean="0"/>
              <a:t>Then add background-repeat: no-repeat</a:t>
            </a:r>
          </a:p>
          <a:p>
            <a:r>
              <a:rPr lang="en-IE" baseline="0" dirty="0" smtClean="0"/>
              <a:t>Then add background-position: top right</a:t>
            </a:r>
          </a:p>
          <a:p>
            <a:r>
              <a:rPr lang="en-IE" baseline="0" dirty="0" smtClean="0"/>
              <a:t>Then add background-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black;</a:t>
            </a:r>
          </a:p>
          <a:p>
            <a:endParaRPr lang="en-IE" baseline="0" dirty="0" smtClean="0"/>
          </a:p>
          <a:p>
            <a:r>
              <a:rPr lang="en-IE" baseline="0" dirty="0" smtClean="0"/>
              <a:t>Hmm. Where is the text gone? Why can’t I see it?</a:t>
            </a:r>
          </a:p>
          <a:p>
            <a:r>
              <a:rPr lang="en-IE" baseline="0" dirty="0" smtClean="0"/>
              <a:t>Because the text and the background are the same colour …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Set 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</a:t>
            </a:r>
            <a:r>
              <a:rPr lang="en-IE" baseline="0" dirty="0" err="1" smtClean="0"/>
              <a:t>lightgray</a:t>
            </a:r>
            <a:r>
              <a:rPr lang="en-IE" baseline="0" dirty="0" smtClean="0"/>
              <a:t>; and the text is back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 easiest way to demo all of this is to use the “developer tools” in Chrome and turn off the CSS </a:t>
            </a:r>
            <a:r>
              <a:rPr lang="en-IE" baseline="0" smtClean="0"/>
              <a:t>one row at a time.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Now: get the kids to find their own background image, background colour </a:t>
            </a:r>
            <a:r>
              <a:rPr lang="en-IE" baseline="0" dirty="0" err="1" smtClean="0"/>
              <a:t>etc</a:t>
            </a:r>
            <a:r>
              <a:rPr lang="en-IE" baseline="0" dirty="0" smtClean="0"/>
              <a:t>, and style up their own websites</a:t>
            </a:r>
          </a:p>
          <a:p>
            <a:r>
              <a:rPr lang="en-IE" baseline="0" dirty="0" smtClean="0"/>
              <a:t>Get them to experiment with different colours, images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#1 : Hello HTML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Publish your web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So far your web pages live on your laptops only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“Publishing” means putting it on the internet for everyone to see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Go to Mozilla Thimble</a:t>
            </a:r>
          </a:p>
          <a:p>
            <a:r>
              <a:rPr lang="en-IE" dirty="0" smtClean="0"/>
              <a:t>Click “Start from Scratch”</a:t>
            </a:r>
          </a:p>
          <a:p>
            <a:r>
              <a:rPr lang="en-IE" dirty="0" smtClean="0"/>
              <a:t>Paste your webpage code into the Editor</a:t>
            </a:r>
          </a:p>
          <a:p>
            <a:r>
              <a:rPr lang="en-IE" dirty="0" smtClean="0"/>
              <a:t>Click “Publish”</a:t>
            </a:r>
          </a:p>
          <a:p>
            <a:r>
              <a:rPr lang="en-IE" dirty="0" smtClean="0"/>
              <a:t>Copy the URL it gives you … Done!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6448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IE" dirty="0" smtClean="0"/>
              <a:t>Now you’ve made and shared your first web page!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Try making another page with different pictures and links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Try embedding YouTube video instead of a Google Map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Send us links to your HTML pages at </a:t>
            </a:r>
            <a:r>
              <a:rPr lang="en-IE" b="1" dirty="0" smtClean="0"/>
              <a:t>bray@coderdojo.com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See you next week for more HTML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785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Homework: Make us a Logo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  <p:pic>
        <p:nvPicPr>
          <p:cNvPr id="1026" name="Picture 2" descr="C:\Projects\CoderDojo\coderdojo-bray\html\images\coderdojo_reasonably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50" y="21906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CoderDojo\coderdojo-bray\html\images\co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64" y="2067495"/>
            <a:ext cx="1342355" cy="13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CoderDojo\coderdojo-bray\html\images\592320_296945370379907_485003099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09795"/>
            <a:ext cx="1391213" cy="13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CoderDojo\coderdojo-bray\html\images\coder_dojo_waterford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53" y="3725306"/>
            <a:ext cx="165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CoderDojo\coderdojo-bray\html\images\coderdojoEnnis_norm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86" y="2181474"/>
            <a:ext cx="1319534" cy="131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jects\CoderDojo\coderdojo-bray\html\images\dojo_norma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64" y="395553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Projects\CoderDojo\coderdojo-bray\html\images\Logo_normal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50" y="4013338"/>
            <a:ext cx="1176965" cy="12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CoderDojo\coderdojo-bray\html\images\logoCoderDojoDavid_norma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59421"/>
            <a:ext cx="1355402" cy="135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Next week: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We’ll look at some HTML tables and lists</a:t>
            </a:r>
          </a:p>
          <a:p>
            <a:r>
              <a:rPr lang="en-US" dirty="0" smtClean="0"/>
              <a:t>We’ll look at linking several web pages together into a website</a:t>
            </a:r>
          </a:p>
          <a:p>
            <a:r>
              <a:rPr lang="en-US" dirty="0" smtClean="0"/>
              <a:t>We’ll start to look a bit more at CSS to turn a list into a menu</a:t>
            </a:r>
          </a:p>
          <a:p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6600" dirty="0" smtClean="0"/>
              <a:t>Wireless network is: </a:t>
            </a:r>
            <a:br>
              <a:rPr lang="en-IE" sz="6600" dirty="0" smtClean="0"/>
            </a:br>
            <a:r>
              <a:rPr lang="en-IE" sz="6600" dirty="0" smtClean="0"/>
              <a:t/>
            </a:r>
            <a:br>
              <a:rPr lang="en-IE" sz="6600" dirty="0" smtClean="0"/>
            </a:br>
            <a:r>
              <a:rPr lang="en-IE" sz="6600" dirty="0" smtClean="0"/>
              <a:t>       </a:t>
            </a:r>
            <a:r>
              <a:rPr lang="en-IE" sz="8800" b="1" dirty="0" err="1" smtClean="0"/>
              <a:t>coderdojo</a:t>
            </a:r>
            <a:endParaRPr lang="en-IE" sz="8800" b="1" dirty="0" smtClean="0"/>
          </a:p>
          <a:p>
            <a:pPr marL="118872" indent="0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41181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#1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Make your first web page</a:t>
            </a:r>
          </a:p>
          <a:p>
            <a:r>
              <a:rPr lang="en-IE" dirty="0" smtClean="0"/>
              <a:t>.. with text</a:t>
            </a:r>
          </a:p>
          <a:p>
            <a:r>
              <a:rPr lang="en-IE" dirty="0" smtClean="0"/>
              <a:t>… and pictures </a:t>
            </a:r>
          </a:p>
          <a:p>
            <a:r>
              <a:rPr lang="en-IE" dirty="0" smtClean="0"/>
              <a:t>…… and video</a:t>
            </a:r>
          </a:p>
          <a:p>
            <a:r>
              <a:rPr lang="en-IE" dirty="0" smtClean="0"/>
              <a:t>……… and put it on the internet</a:t>
            </a:r>
          </a:p>
          <a:p>
            <a:endParaRPr lang="en-IE" dirty="0"/>
          </a:p>
          <a:p>
            <a:r>
              <a:rPr lang="en-IE" dirty="0" smtClean="0"/>
              <a:t>Just HTML (and a bit of CSS)</a:t>
            </a:r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you need?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Well, a computer to start with … </a:t>
            </a:r>
          </a:p>
          <a:p>
            <a:r>
              <a:rPr lang="en-IE" dirty="0" smtClean="0"/>
              <a:t>An editor </a:t>
            </a:r>
          </a:p>
          <a:p>
            <a:pPr lvl="1"/>
            <a:r>
              <a:rPr lang="en-IE" dirty="0" smtClean="0"/>
              <a:t>To write your HTML code</a:t>
            </a:r>
          </a:p>
          <a:p>
            <a:pPr lvl="1"/>
            <a:r>
              <a:rPr lang="en-IE" dirty="0" smtClean="0"/>
              <a:t>Komodo Edit </a:t>
            </a:r>
            <a:endParaRPr lang="en-IE" dirty="0"/>
          </a:p>
          <a:p>
            <a:pPr lvl="2"/>
            <a:r>
              <a:rPr lang="en-IE" dirty="0" smtClean="0"/>
              <a:t>Or Notepad++, or </a:t>
            </a:r>
            <a:r>
              <a:rPr lang="en-IE" dirty="0" err="1" smtClean="0"/>
              <a:t>TextWrangler</a:t>
            </a:r>
            <a:endParaRPr lang="en-IE" dirty="0" smtClean="0"/>
          </a:p>
          <a:p>
            <a:r>
              <a:rPr lang="en-IE" dirty="0" smtClean="0"/>
              <a:t>A web browser</a:t>
            </a:r>
          </a:p>
          <a:p>
            <a:pPr lvl="1"/>
            <a:r>
              <a:rPr lang="en-IE" dirty="0" smtClean="0"/>
              <a:t>Google Chrome, Firefox, Safari, Internet Explorer</a:t>
            </a:r>
          </a:p>
          <a:p>
            <a:r>
              <a:rPr lang="en-IE" dirty="0" smtClean="0"/>
              <a:t>A wireless network connection</a:t>
            </a:r>
          </a:p>
          <a:p>
            <a:pPr lvl="1"/>
            <a:r>
              <a:rPr lang="en-IE" dirty="0" smtClean="0"/>
              <a:t>To see the internet, get images, and publish your website</a:t>
            </a:r>
          </a:p>
          <a:p>
            <a:r>
              <a:rPr lang="en-IE" dirty="0" smtClean="0"/>
              <a:t>… if you need help setting up, call a mentor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HTML look like?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&lt;html&gt;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&lt;head&gt;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&lt;title&gt;Hello, World!&lt;/title&gt;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&lt;/head&gt;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    &lt;body&gt;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It’s me!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&lt;/body&gt;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&lt;/html&gt;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0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HTML tags to 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Now let’s make a page using some tags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&lt;h1&gt;Big text&lt;/h1&gt;</a:t>
            </a:r>
          </a:p>
          <a:p>
            <a:pPr marL="118872" indent="0">
              <a:buNone/>
            </a:pPr>
            <a:r>
              <a:rPr lang="en-IE" dirty="0" smtClean="0"/>
              <a:t>&lt;h2&gt;Smaller text&lt;/h2&gt;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br</a:t>
            </a:r>
            <a:r>
              <a:rPr lang="en-IE" dirty="0" smtClean="0"/>
              <a:t>/&gt;</a:t>
            </a:r>
          </a:p>
          <a:p>
            <a:pPr marL="118872" indent="0">
              <a:buNone/>
            </a:pPr>
            <a:r>
              <a:rPr lang="en-IE" dirty="0" smtClean="0"/>
              <a:t>&lt;p&gt;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img</a:t>
            </a:r>
            <a:r>
              <a:rPr lang="en-IE" dirty="0" smtClean="0"/>
              <a:t> </a:t>
            </a:r>
            <a:r>
              <a:rPr lang="en-IE" dirty="0" err="1" smtClean="0"/>
              <a:t>src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 /&gt;</a:t>
            </a:r>
          </a:p>
          <a:p>
            <a:pPr marL="118872" indent="0">
              <a:buNone/>
            </a:pPr>
            <a:r>
              <a:rPr lang="en-IE" dirty="0" smtClean="0"/>
              <a:t>&lt;a </a:t>
            </a:r>
            <a:r>
              <a:rPr lang="en-IE" dirty="0" err="1" smtClean="0"/>
              <a:t>href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”&gt; A link to another page &lt;/a&gt;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More Tags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Let’s add some movement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&lt;marquee&gt;Some Text&lt;/marquee&gt;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d</a:t>
            </a:r>
            <a:r>
              <a:rPr lang="en-IE" dirty="0" smtClean="0"/>
              <a:t>irection=</a:t>
            </a:r>
            <a:r>
              <a:rPr lang="en-IE" dirty="0" err="1" smtClean="0"/>
              <a:t>left,right,up</a:t>
            </a:r>
            <a:r>
              <a:rPr lang="en-IE" dirty="0" smtClean="0"/>
              <a:t> or down</a:t>
            </a:r>
          </a:p>
          <a:p>
            <a:pPr marL="118872" indent="0">
              <a:buNone/>
            </a:pPr>
            <a:r>
              <a:rPr lang="en-IE" dirty="0" err="1" smtClean="0"/>
              <a:t>scrollamount</a:t>
            </a:r>
            <a:r>
              <a:rPr lang="en-IE" dirty="0" smtClean="0"/>
              <a:t>=X (scrolls faster/slower)</a:t>
            </a:r>
          </a:p>
          <a:p>
            <a:pPr marL="118872" indent="0">
              <a:buNone/>
            </a:pPr>
            <a:r>
              <a:rPr lang="en-IE" dirty="0" err="1"/>
              <a:t>b</a:t>
            </a:r>
            <a:r>
              <a:rPr lang="en-IE" dirty="0" err="1" smtClean="0"/>
              <a:t>gcolor</a:t>
            </a:r>
            <a:r>
              <a:rPr lang="en-IE" dirty="0" smtClean="0"/>
              <a:t>=(some colour)</a:t>
            </a:r>
          </a:p>
        </p:txBody>
      </p:sp>
    </p:spTree>
    <p:extLst>
      <p:ext uri="{BB962C8B-B14F-4D97-AF65-F5344CB8AC3E}">
        <p14:creationId xmlns:p14="http://schemas.microsoft.com/office/powerpoint/2010/main" val="3697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about a map?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Google Maps makes it very easy to get the code to embed a fully working map into your page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Go to </a:t>
            </a:r>
            <a:r>
              <a:rPr lang="en-IE" dirty="0" err="1" smtClean="0"/>
              <a:t>maps.google</a:t>
            </a:r>
            <a:r>
              <a:rPr lang="en-IE" dirty="0" smtClean="0"/>
              <a:t> com</a:t>
            </a:r>
          </a:p>
          <a:p>
            <a:r>
              <a:rPr lang="en-IE" dirty="0" smtClean="0"/>
              <a:t>Go to a location, enter Street View</a:t>
            </a:r>
          </a:p>
          <a:p>
            <a:r>
              <a:rPr lang="en-IE" dirty="0" smtClean="0"/>
              <a:t>Click “Link” button</a:t>
            </a:r>
          </a:p>
          <a:p>
            <a:r>
              <a:rPr lang="en-IE" dirty="0" smtClean="0"/>
              <a:t>In the “Paste HTML to embed into website” box there is the full code required</a:t>
            </a:r>
          </a:p>
          <a:p>
            <a:r>
              <a:rPr lang="en-IE" dirty="0" smtClean="0"/>
              <a:t>… copy the code it gives you onto your page</a:t>
            </a:r>
          </a:p>
          <a:p>
            <a:endParaRPr lang="en-IE" dirty="0"/>
          </a:p>
          <a:p>
            <a:pPr marL="118872" indent="0">
              <a:buNone/>
            </a:pPr>
            <a:r>
              <a:rPr lang="en-IE" dirty="0" smtClean="0"/>
              <a:t>Let’s try this</a:t>
            </a:r>
          </a:p>
        </p:txBody>
      </p:sp>
    </p:spTree>
    <p:extLst>
      <p:ext uri="{BB962C8B-B14F-4D97-AF65-F5344CB8AC3E}">
        <p14:creationId xmlns:p14="http://schemas.microsoft.com/office/powerpoint/2010/main" val="3253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some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&lt;style&gt; tag inside &lt;head&gt; is CSS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CSS stands for “Cascading Style Sheet”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Easily changes what your page looks like</a:t>
            </a:r>
          </a:p>
          <a:p>
            <a:r>
              <a:rPr lang="en-IE" dirty="0" smtClean="0"/>
              <a:t>We’ll just take a very quick look at this today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sz="2800" dirty="0" smtClean="0"/>
              <a:t>Body{</a:t>
            </a:r>
            <a:endParaRPr lang="en-IE" sz="2800" dirty="0"/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ackground-image: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ackground-repeat: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ackground-position: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</a:t>
            </a:r>
            <a:r>
              <a:rPr lang="en-IE" sz="2800" dirty="0" err="1" smtClean="0"/>
              <a:t>color</a:t>
            </a:r>
            <a:r>
              <a:rPr lang="en-IE" sz="2800" dirty="0" smtClean="0"/>
              <a:t>:</a:t>
            </a:r>
          </a:p>
          <a:p>
            <a:pPr marL="118872" indent="0">
              <a:buNone/>
            </a:pPr>
            <a:r>
              <a:rPr lang="en-IE" sz="2800" dirty="0"/>
              <a:t>}</a:t>
            </a: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463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1459</TotalTime>
  <Words>1363</Words>
  <Application>Microsoft Office PowerPoint</Application>
  <PresentationFormat>On-screen Show (4:3)</PresentationFormat>
  <Paragraphs>211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CoderDojo Bray</vt:lpstr>
      <vt:lpstr>WiFi Network</vt:lpstr>
      <vt:lpstr>Session #1 What will you do today?</vt:lpstr>
      <vt:lpstr>What do you need?</vt:lpstr>
      <vt:lpstr>What does HTML look like?</vt:lpstr>
      <vt:lpstr>Some HTML tags to try</vt:lpstr>
      <vt:lpstr>Some More Tags</vt:lpstr>
      <vt:lpstr>What about a map?</vt:lpstr>
      <vt:lpstr>Add some style</vt:lpstr>
      <vt:lpstr>Publish your web page</vt:lpstr>
      <vt:lpstr>Now Practice Some More!</vt:lpstr>
      <vt:lpstr>Homework: Make us a Logo</vt:lpstr>
      <vt:lpstr>Next Week 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44</cp:revision>
  <dcterms:created xsi:type="dcterms:W3CDTF">2012-07-16T22:40:15Z</dcterms:created>
  <dcterms:modified xsi:type="dcterms:W3CDTF">2012-09-12T22:03:11Z</dcterms:modified>
</cp:coreProperties>
</file>