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6" r:id="rId3"/>
    <p:sldId id="257" r:id="rId4"/>
    <p:sldId id="289" r:id="rId5"/>
    <p:sldId id="291" r:id="rId6"/>
    <p:sldId id="292" r:id="rId7"/>
    <p:sldId id="298" r:id="rId8"/>
    <p:sldId id="294" r:id="rId9"/>
    <p:sldId id="296" r:id="rId10"/>
    <p:sldId id="297" r:id="rId11"/>
    <p:sldId id="295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>
        <p:scale>
          <a:sx n="55" d="100"/>
          <a:sy n="55" d="100"/>
        </p:scale>
        <p:origin x="-73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#6: Freeform …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Website Hosting Offer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What do I need:</a:t>
            </a:r>
          </a:p>
          <a:p>
            <a:pPr lvl="1"/>
            <a:r>
              <a:rPr lang="en-IE" b="1" dirty="0"/>
              <a:t>d</a:t>
            </a:r>
            <a:r>
              <a:rPr lang="en-IE" b="1" dirty="0" smtClean="0"/>
              <a:t>omain name</a:t>
            </a:r>
            <a:r>
              <a:rPr lang="en-IE" dirty="0" smtClean="0"/>
              <a:t> that you have chosen</a:t>
            </a:r>
          </a:p>
          <a:p>
            <a:pPr lvl="1"/>
            <a:r>
              <a:rPr lang="en-IE" dirty="0" smtClean="0"/>
              <a:t>Your </a:t>
            </a:r>
            <a:r>
              <a:rPr lang="en-IE" b="1" dirty="0" smtClean="0"/>
              <a:t>first</a:t>
            </a:r>
            <a:r>
              <a:rPr lang="en-IE" dirty="0" smtClean="0"/>
              <a:t> and </a:t>
            </a:r>
            <a:r>
              <a:rPr lang="en-IE" b="1" dirty="0" smtClean="0"/>
              <a:t>last</a:t>
            </a:r>
            <a:r>
              <a:rPr lang="en-IE" dirty="0" smtClean="0"/>
              <a:t> name</a:t>
            </a:r>
          </a:p>
          <a:p>
            <a:pPr lvl="1"/>
            <a:r>
              <a:rPr lang="en-IE" dirty="0" smtClean="0"/>
              <a:t>Short address </a:t>
            </a:r>
          </a:p>
          <a:p>
            <a:pPr lvl="2"/>
            <a:r>
              <a:rPr lang="en-IE" dirty="0" smtClean="0"/>
              <a:t>Just enough so that I can tell two names apart</a:t>
            </a:r>
          </a:p>
          <a:p>
            <a:pPr lvl="1"/>
            <a:r>
              <a:rPr lang="en-IE" b="1" dirty="0" smtClean="0"/>
              <a:t>NB VERY IMPORTANT</a:t>
            </a:r>
          </a:p>
          <a:p>
            <a:pPr lvl="2"/>
            <a:r>
              <a:rPr lang="en-IE" dirty="0" smtClean="0"/>
              <a:t>The </a:t>
            </a:r>
            <a:r>
              <a:rPr lang="en-IE" b="1" dirty="0" smtClean="0"/>
              <a:t>email address</a:t>
            </a:r>
            <a:r>
              <a:rPr lang="en-IE" dirty="0" smtClean="0"/>
              <a:t> to get the login/password for your new website</a:t>
            </a:r>
          </a:p>
          <a:p>
            <a:pPr lvl="2"/>
            <a:r>
              <a:rPr lang="en-IE" dirty="0" smtClean="0"/>
              <a:t>This </a:t>
            </a:r>
            <a:r>
              <a:rPr lang="en-IE" b="1" dirty="0" smtClean="0"/>
              <a:t>needs </a:t>
            </a:r>
            <a:r>
              <a:rPr lang="en-IE" dirty="0" smtClean="0"/>
              <a:t>to be </a:t>
            </a:r>
            <a:r>
              <a:rPr lang="en-IE" b="1" dirty="0" smtClean="0"/>
              <a:t>filled in correctly</a:t>
            </a:r>
            <a:r>
              <a:rPr lang="en-IE" dirty="0" smtClean="0"/>
              <a:t> or else you get no login credentials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04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#6</a:t>
            </a:r>
            <a:br>
              <a:rPr lang="en-IE" dirty="0" smtClean="0"/>
            </a:br>
            <a:r>
              <a:rPr lang="en-IE" dirty="0" smtClean="0"/>
              <a:t>Meanwhile down the back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IE" dirty="0"/>
          </a:p>
          <a:p>
            <a:r>
              <a:rPr lang="en-IE" dirty="0" smtClean="0"/>
              <a:t>So you work on your stuff from the last sessions … </a:t>
            </a:r>
          </a:p>
          <a:p>
            <a:endParaRPr lang="en-IE" dirty="0" smtClean="0"/>
          </a:p>
          <a:p>
            <a:r>
              <a:rPr lang="en-IE" dirty="0" smtClean="0"/>
              <a:t>… </a:t>
            </a:r>
            <a:r>
              <a:rPr lang="en-IE" dirty="0"/>
              <a:t>w</a:t>
            </a:r>
            <a:r>
              <a:rPr lang="en-IE" dirty="0" smtClean="0"/>
              <a:t>e’ll </a:t>
            </a:r>
            <a:r>
              <a:rPr lang="en-IE" dirty="0" smtClean="0"/>
              <a:t>look inside some technology</a:t>
            </a:r>
          </a:p>
          <a:p>
            <a:endParaRPr lang="en-IE" dirty="0"/>
          </a:p>
          <a:p>
            <a:r>
              <a:rPr lang="en-IE" dirty="0" smtClean="0"/>
              <a:t>We’ll take one table at a time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40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No CoderDojo Next Week!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This week is the last week of this session</a:t>
            </a:r>
          </a:p>
          <a:p>
            <a:endParaRPr lang="en-IE" dirty="0"/>
          </a:p>
          <a:p>
            <a:r>
              <a:rPr lang="en-IE" dirty="0" smtClean="0"/>
              <a:t>You will need to register </a:t>
            </a:r>
            <a:r>
              <a:rPr lang="en-IE" b="1" dirty="0" smtClean="0"/>
              <a:t>again</a:t>
            </a:r>
            <a:r>
              <a:rPr lang="en-IE" dirty="0" smtClean="0"/>
              <a:t> for tickets for the next block</a:t>
            </a:r>
          </a:p>
          <a:p>
            <a:endParaRPr lang="en-IE" dirty="0"/>
          </a:p>
          <a:p>
            <a:r>
              <a:rPr lang="en-IE" dirty="0" smtClean="0"/>
              <a:t>We hope to start in 3 weeks </a:t>
            </a:r>
            <a:r>
              <a:rPr lang="en-IE" dirty="0" smtClean="0"/>
              <a:t>time</a:t>
            </a:r>
          </a:p>
          <a:p>
            <a:endParaRPr lang="en-IE" dirty="0"/>
          </a:p>
          <a:p>
            <a:r>
              <a:rPr lang="en-IE" dirty="0" smtClean="0"/>
              <a:t>Details will be publicised in advance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Hope to see you then …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11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Wi-Fi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smtClean="0"/>
              <a:t>coderdojo&lt;x&gt;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01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#6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No new material today</a:t>
            </a:r>
          </a:p>
          <a:p>
            <a:endParaRPr lang="en-IE" dirty="0"/>
          </a:p>
          <a:p>
            <a:r>
              <a:rPr lang="en-IE" dirty="0" smtClean="0"/>
              <a:t>You can go back over anything you need to work on from earlier sessions</a:t>
            </a:r>
            <a:endParaRPr lang="en-IE" dirty="0"/>
          </a:p>
          <a:p>
            <a:endParaRPr lang="en-IE" dirty="0"/>
          </a:p>
          <a:p>
            <a:r>
              <a:rPr lang="en-IE" dirty="0" smtClean="0"/>
              <a:t>Try to use the materials to solve your own issues</a:t>
            </a:r>
          </a:p>
          <a:p>
            <a:pPr lvl="1"/>
            <a:r>
              <a:rPr lang="en-IE" dirty="0" smtClean="0"/>
              <a:t>Use Google – ask a mentor to show you how</a:t>
            </a:r>
          </a:p>
          <a:p>
            <a:pPr lvl="1"/>
            <a:r>
              <a:rPr lang="en-IE" dirty="0" smtClean="0"/>
              <a:t>Ask the person beside you</a:t>
            </a:r>
            <a:r>
              <a:rPr lang="en-IE" dirty="0" smtClean="0"/>
              <a:t>!</a:t>
            </a:r>
          </a:p>
          <a:p>
            <a:pPr lvl="1"/>
            <a:r>
              <a:rPr lang="en-IE" dirty="0" smtClean="0"/>
              <a:t>If you still can’t fix it, then try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Logos … more logos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1026" name="Picture 2" descr="C:\Users\liamf\Downloads\niall's 2nd 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66234"/>
            <a:ext cx="4032447" cy="44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Logos … more logos … 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20808"/>
            <a:ext cx="459788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2020808"/>
            <a:ext cx="4860032" cy="460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5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Logos … more logos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2929863" cy="449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3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Logos … more logos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7931224" cy="4966175"/>
          </a:xfrm>
        </p:spPr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1026" name="Picture 2" descr="C:\Projects\CoderDojo\coderdojo-bray\logos\coder dojo bray 9+9+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160240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CoderDojo\coderdojo-bray\logos\coder dojo bray 9+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4823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CoderDojo\coderdojo-bray\logos\coder dojo bray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26" y="1926999"/>
            <a:ext cx="2174998" cy="21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CoderDojo\coderdojo-bray\logos\coder dojo bray 9+9+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4" y="4135549"/>
            <a:ext cx="2454111" cy="2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CoderDojo\coderdojo-bray\logos\coder dojo bray 9+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81" y="4301375"/>
            <a:ext cx="2331598" cy="233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s\CoderDojo\coderdojo-bray\logos\coder dojo bray 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65" y="4337436"/>
            <a:ext cx="2318209" cy="23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0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Logos … more logos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6600" dirty="0" smtClean="0"/>
          </a:p>
          <a:p>
            <a:r>
              <a:rPr lang="en-IE" sz="6600" dirty="0" smtClean="0"/>
              <a:t>Your Logo Here?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34225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Website Hosting Offer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Digiweb</a:t>
            </a:r>
            <a:r>
              <a:rPr lang="en-IE" dirty="0" smtClean="0"/>
              <a:t> offers a free website hosting package to every Dojo member in Ireland/UK</a:t>
            </a:r>
          </a:p>
          <a:p>
            <a:endParaRPr lang="en-IE" dirty="0" smtClean="0"/>
          </a:p>
          <a:p>
            <a:r>
              <a:rPr lang="en-IE" dirty="0" smtClean="0"/>
              <a:t>Pick a name (</a:t>
            </a:r>
            <a:r>
              <a:rPr lang="en-IE" b="1" dirty="0" smtClean="0"/>
              <a:t>.com</a:t>
            </a:r>
            <a:r>
              <a:rPr lang="en-IE" dirty="0" smtClean="0"/>
              <a:t> or </a:t>
            </a:r>
            <a:r>
              <a:rPr lang="en-IE" b="1" dirty="0" err="1" smtClean="0"/>
              <a:t>.net</a:t>
            </a:r>
            <a:r>
              <a:rPr lang="en-IE" dirty="0" smtClean="0"/>
              <a:t> only for the moment)</a:t>
            </a:r>
          </a:p>
          <a:p>
            <a:endParaRPr lang="en-IE" dirty="0"/>
          </a:p>
          <a:p>
            <a:r>
              <a:rPr lang="en-IE" dirty="0" smtClean="0"/>
              <a:t>Use whois.net to make sure it is free</a:t>
            </a:r>
          </a:p>
          <a:p>
            <a:endParaRPr lang="en-IE" dirty="0"/>
          </a:p>
          <a:p>
            <a:r>
              <a:rPr lang="en-IE" dirty="0" smtClean="0"/>
              <a:t>Email me with the details</a:t>
            </a:r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51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2662</TotalTime>
  <Words>292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CoderDojo Bray</vt:lpstr>
      <vt:lpstr>Wi-Fi Network</vt:lpstr>
      <vt:lpstr>Session #6 What will you do today?</vt:lpstr>
      <vt:lpstr>Logos … more logos … </vt:lpstr>
      <vt:lpstr>Logos … more logos … </vt:lpstr>
      <vt:lpstr>Logos … more logos … </vt:lpstr>
      <vt:lpstr>Logos … more logos … </vt:lpstr>
      <vt:lpstr>Logos … more logos … </vt:lpstr>
      <vt:lpstr>Website Hosting Offer</vt:lpstr>
      <vt:lpstr>Website Hosting Offer</vt:lpstr>
      <vt:lpstr>Session #6 Meanwhile down the back …</vt:lpstr>
      <vt:lpstr>No CoderDojo Next Week!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132</cp:revision>
  <dcterms:created xsi:type="dcterms:W3CDTF">2012-07-16T22:40:15Z</dcterms:created>
  <dcterms:modified xsi:type="dcterms:W3CDTF">2012-10-20T12:38:32Z</dcterms:modified>
</cp:coreProperties>
</file>