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76" r:id="rId3"/>
    <p:sldId id="257" r:id="rId4"/>
    <p:sldId id="258" r:id="rId5"/>
    <p:sldId id="278" r:id="rId6"/>
    <p:sldId id="290" r:id="rId7"/>
    <p:sldId id="291" r:id="rId8"/>
    <p:sldId id="286" r:id="rId9"/>
    <p:sldId id="289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 varScale="1">
        <p:scale>
          <a:sx n="59" d="100"/>
          <a:sy n="59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time we want to use the Developer Tools in Chrome to play with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02/10/2012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ay@coderdoj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4440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#5 : My First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Program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Next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Next week is the last week of this session</a:t>
            </a:r>
          </a:p>
          <a:p>
            <a:endParaRPr lang="en-IE" dirty="0"/>
          </a:p>
          <a:p>
            <a:r>
              <a:rPr lang="en-IE" dirty="0" smtClean="0"/>
              <a:t>We’re not going to introduce any new HTML/CSS or </a:t>
            </a:r>
            <a:r>
              <a:rPr lang="en-IE" dirty="0" err="1" smtClean="0"/>
              <a:t>Javascript</a:t>
            </a:r>
            <a:r>
              <a:rPr lang="en-IE" dirty="0" smtClean="0"/>
              <a:t> next week</a:t>
            </a:r>
          </a:p>
          <a:p>
            <a:endParaRPr lang="en-IE" dirty="0"/>
          </a:p>
          <a:p>
            <a:r>
              <a:rPr lang="en-IE" dirty="0" smtClean="0"/>
              <a:t>We’ll be looking inside some computers and electronics</a:t>
            </a:r>
          </a:p>
          <a:p>
            <a:endParaRPr lang="en-IE" dirty="0"/>
          </a:p>
          <a:p>
            <a:r>
              <a:rPr lang="en-IE" dirty="0" smtClean="0"/>
              <a:t>…and </a:t>
            </a:r>
            <a:r>
              <a:rPr lang="en-IE" dirty="0" smtClean="0"/>
              <a:t>we can go over anything not clear from any of the earlier sessions … </a:t>
            </a: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7112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1301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#5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endParaRPr lang="en-IE" dirty="0" smtClean="0"/>
          </a:p>
          <a:p>
            <a:r>
              <a:rPr lang="en-IE" dirty="0" smtClean="0"/>
              <a:t>Write your first </a:t>
            </a:r>
            <a:r>
              <a:rPr lang="en-IE" dirty="0" err="1" smtClean="0"/>
              <a:t>Javascript</a:t>
            </a:r>
            <a:r>
              <a:rPr lang="en-IE" dirty="0" smtClean="0"/>
              <a:t> program to do simple animation on a web page</a:t>
            </a:r>
          </a:p>
          <a:p>
            <a:endParaRPr lang="en-IE" dirty="0"/>
          </a:p>
          <a:p>
            <a:r>
              <a:rPr lang="en-IE" dirty="0" err="1" smtClean="0"/>
              <a:t>Javascript</a:t>
            </a:r>
            <a:r>
              <a:rPr lang="en-IE" dirty="0" smtClean="0"/>
              <a:t> and Animation are the basis for lots of Browser based games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used CSS to layout a page nicely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some of these ideas in your own sites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3019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err="1" smtClean="0"/>
              <a:t>Javascript</a:t>
            </a:r>
            <a:r>
              <a:rPr lang="en-IE" dirty="0" smtClean="0"/>
              <a:t>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Javascript</a:t>
            </a:r>
            <a:r>
              <a:rPr lang="en-IE" dirty="0" smtClean="0"/>
              <a:t> </a:t>
            </a:r>
            <a:r>
              <a:rPr lang="en-IE" dirty="0" smtClean="0"/>
              <a:t>is a programming language</a:t>
            </a:r>
          </a:p>
          <a:p>
            <a:pPr lvl="1"/>
            <a:r>
              <a:rPr lang="en-IE" dirty="0" smtClean="0"/>
              <a:t>HTML/CSS are “descriptive”: they describe what your web page looks like</a:t>
            </a:r>
          </a:p>
          <a:p>
            <a:pPr lvl="1"/>
            <a:r>
              <a:rPr lang="en-IE" dirty="0" err="1" smtClean="0"/>
              <a:t>Javascript</a:t>
            </a:r>
            <a:r>
              <a:rPr lang="en-IE" dirty="0" smtClean="0"/>
              <a:t> lets you write </a:t>
            </a:r>
            <a:r>
              <a:rPr lang="en-IE" dirty="0" err="1" smtClean="0"/>
              <a:t>progams</a:t>
            </a:r>
            <a:r>
              <a:rPr lang="en-IE" dirty="0" smtClean="0"/>
              <a:t> that do things and these will run inside a web browser</a:t>
            </a:r>
          </a:p>
          <a:p>
            <a:r>
              <a:rPr lang="en-IE" dirty="0" smtClean="0"/>
              <a:t> </a:t>
            </a:r>
            <a:r>
              <a:rPr lang="en-IE" dirty="0" err="1" smtClean="0"/>
              <a:t>Javascript</a:t>
            </a:r>
            <a:r>
              <a:rPr lang="en-IE" dirty="0" smtClean="0"/>
              <a:t> is:</a:t>
            </a:r>
          </a:p>
          <a:p>
            <a:pPr lvl="1"/>
            <a:r>
              <a:rPr lang="en-IE" dirty="0" smtClean="0"/>
              <a:t>A “scripting” language, not a “compiled” one</a:t>
            </a:r>
          </a:p>
          <a:p>
            <a:pPr lvl="1"/>
            <a:r>
              <a:rPr lang="en-IE" dirty="0" smtClean="0"/>
              <a:t>Supported by all web browsers</a:t>
            </a:r>
          </a:p>
          <a:p>
            <a:pPr lvl="1"/>
            <a:r>
              <a:rPr lang="en-IE" dirty="0" smtClean="0"/>
              <a:t>In the top 5 most used languages worldwide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19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Learning </a:t>
            </a:r>
            <a:r>
              <a:rPr lang="en-IE" dirty="0" smtClean="0"/>
              <a:t>Programming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Mastering Programming is </a:t>
            </a:r>
            <a:r>
              <a:rPr lang="en-IE" b="1" dirty="0" smtClean="0"/>
              <a:t>hard</a:t>
            </a:r>
            <a:endParaRPr lang="en-IE" dirty="0" smtClean="0"/>
          </a:p>
          <a:p>
            <a:r>
              <a:rPr lang="en-IE" dirty="0" smtClean="0"/>
              <a:t>Anyone who tells you it is not is either:</a:t>
            </a:r>
          </a:p>
          <a:p>
            <a:pPr lvl="1"/>
            <a:r>
              <a:rPr lang="en-IE" dirty="0" smtClean="0"/>
              <a:t>Not very good at programming</a:t>
            </a:r>
          </a:p>
          <a:p>
            <a:pPr lvl="1"/>
            <a:r>
              <a:rPr lang="en-IE" dirty="0" smtClean="0"/>
              <a:t>Does not understand what programming is</a:t>
            </a:r>
          </a:p>
          <a:p>
            <a:r>
              <a:rPr lang="en-US" dirty="0"/>
              <a:t>Beginning Programming, though, is </a:t>
            </a:r>
            <a:r>
              <a:rPr lang="en-US" b="1" dirty="0" smtClean="0"/>
              <a:t>easy</a:t>
            </a:r>
            <a:endParaRPr lang="en-IE" dirty="0" smtClean="0"/>
          </a:p>
          <a:p>
            <a:r>
              <a:rPr lang="en-US" dirty="0" smtClean="0"/>
              <a:t>Today we are not going to become experts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But we will have a quick peek at it</a:t>
            </a:r>
          </a:p>
          <a:p>
            <a:pPr lvl="1"/>
            <a:r>
              <a:rPr lang="en-US" dirty="0" smtClean="0"/>
              <a:t>If you want, we will run a complete block of </a:t>
            </a:r>
            <a:r>
              <a:rPr lang="en-US" dirty="0" err="1" smtClean="0"/>
              <a:t>Javascript</a:t>
            </a:r>
            <a:r>
              <a:rPr lang="en-US" dirty="0" smtClean="0"/>
              <a:t> sessions in future</a:t>
            </a:r>
          </a:p>
        </p:txBody>
      </p:sp>
    </p:spTree>
    <p:extLst>
      <p:ext uri="{BB962C8B-B14F-4D97-AF65-F5344CB8AC3E}">
        <p14:creationId xmlns:p14="http://schemas.microsoft.com/office/powerpoint/2010/main" val="10640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What can I do with </a:t>
            </a:r>
            <a:r>
              <a:rPr lang="en-IE" dirty="0" err="1" smtClean="0"/>
              <a:t>Javascript</a:t>
            </a:r>
            <a:r>
              <a:rPr lang="en-IE" dirty="0" smtClean="0"/>
              <a:t>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In your web pages, you can use </a:t>
            </a:r>
            <a:r>
              <a:rPr lang="en-IE" dirty="0" err="1" smtClean="0"/>
              <a:t>Javascript</a:t>
            </a:r>
            <a:r>
              <a:rPr lang="en-IE" dirty="0" smtClean="0"/>
              <a:t> to:</a:t>
            </a:r>
          </a:p>
          <a:p>
            <a:pPr lvl="1"/>
            <a:r>
              <a:rPr lang="en-US" dirty="0" smtClean="0"/>
              <a:t>React when the user does something (like presses a key or clicks the mouse)</a:t>
            </a:r>
          </a:p>
          <a:p>
            <a:pPr lvl="1"/>
            <a:r>
              <a:rPr lang="en-US" dirty="0" smtClean="0"/>
              <a:t>Access anything on the web page and change its content, or style, or attributes</a:t>
            </a:r>
          </a:p>
          <a:p>
            <a:pPr lvl="1"/>
            <a:r>
              <a:rPr lang="en-US" dirty="0" smtClean="0"/>
              <a:t>Create new elements and insert them into the page anywhere you want, with any style</a:t>
            </a:r>
          </a:p>
          <a:p>
            <a:pPr lvl="1"/>
            <a:r>
              <a:rPr lang="en-IE" dirty="0" smtClean="0"/>
              <a:t>… and lots more complicated stuff like talking to web servers and getting data</a:t>
            </a:r>
            <a:endParaRPr lang="en-US" dirty="0" smtClean="0"/>
          </a:p>
          <a:p>
            <a:r>
              <a:rPr lang="en-US" dirty="0" smtClean="0"/>
              <a:t>In other words, your web page can change on th</a:t>
            </a:r>
            <a:r>
              <a:rPr lang="en-US" dirty="0" smtClean="0"/>
              <a:t>e fly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7572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For the time remaining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Try to …do stuff … </a:t>
            </a:r>
          </a:p>
        </p:txBody>
      </p:sp>
    </p:spTree>
    <p:extLst>
      <p:ext uri="{BB962C8B-B14F-4D97-AF65-F5344CB8AC3E}">
        <p14:creationId xmlns:p14="http://schemas.microsoft.com/office/powerpoint/2010/main" val="30493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At </a:t>
            </a:r>
            <a:r>
              <a:rPr lang="en-IE" dirty="0"/>
              <a:t>home, practice what you learned this week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Upload your work to dojo.hallamor.org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and online for more </a:t>
            </a:r>
            <a:r>
              <a:rPr lang="en-IE" dirty="0" err="1" smtClean="0"/>
              <a:t>Javascript</a:t>
            </a:r>
            <a:r>
              <a:rPr lang="en-IE" dirty="0" smtClean="0"/>
              <a:t> tutorials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the URLs of your websites to look at, to </a:t>
            </a:r>
            <a:r>
              <a:rPr lang="en-IE" dirty="0" smtClean="0">
                <a:hlinkClick r:id="rId4"/>
              </a:rPr>
              <a:t>bray@coderdojo.com</a:t>
            </a:r>
            <a:r>
              <a:rPr lang="en-IE" dirty="0" smtClean="0"/>
              <a:t> 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7037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1683</TotalTime>
  <Words>497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CoderDojo Bray</vt:lpstr>
      <vt:lpstr>WiFi Network</vt:lpstr>
      <vt:lpstr>Session #5 What will you do today?</vt:lpstr>
      <vt:lpstr>Last week @ CoderDojo</vt:lpstr>
      <vt:lpstr>Javascript!</vt:lpstr>
      <vt:lpstr>Learning Programming</vt:lpstr>
      <vt:lpstr>What can I do with Javascript?</vt:lpstr>
      <vt:lpstr>For the time remaining …</vt:lpstr>
      <vt:lpstr>Now Practice Some More!</vt:lpstr>
      <vt:lpstr>Next Week @ CoderDojo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93</cp:revision>
  <dcterms:created xsi:type="dcterms:W3CDTF">2012-07-16T22:40:15Z</dcterms:created>
  <dcterms:modified xsi:type="dcterms:W3CDTF">2012-10-02T17:49:39Z</dcterms:modified>
</cp:coreProperties>
</file>