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671" autoAdjust="0"/>
  </p:normalViewPr>
  <p:slideViewPr>
    <p:cSldViewPr>
      <p:cViewPr varScale="1">
        <p:scale>
          <a:sx n="82" d="100"/>
          <a:sy n="82" d="100"/>
        </p:scale>
        <p:origin x="-6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0A110-E0B9-45FC-A343-D8EC5640BF3F}" type="datetimeFigureOut">
              <a:rPr lang="en-IE" smtClean="0"/>
              <a:t>18/07/2012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CB41-8F34-4FAE-BDD8-10A03286358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33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Mentors should check that all laptops are up and running, are</a:t>
            </a:r>
            <a:r>
              <a:rPr lang="en-IE" baseline="0" dirty="0" smtClean="0"/>
              <a:t> on the wireless network, can see the internet (google.ie, youtube.com, https://thimble.webmaker.org, dojo.hallamor.org)</a:t>
            </a:r>
          </a:p>
          <a:p>
            <a:endParaRPr lang="en-IE" baseline="0" dirty="0" smtClean="0"/>
          </a:p>
          <a:p>
            <a:r>
              <a:rPr lang="en-IE" baseline="0" dirty="0" smtClean="0"/>
              <a:t>We would also like to have a decent editor (komodo edit is good: is saves on errors) and ideally Chrome as the browser installed.</a:t>
            </a:r>
          </a:p>
          <a:p>
            <a:endParaRPr lang="en-IE" baseline="0" dirty="0" smtClean="0"/>
          </a:p>
          <a:p>
            <a:r>
              <a:rPr lang="en-IE" baseline="0" dirty="0" smtClean="0"/>
              <a:t>Having the same browser everywhere makes it much easier for mentors to help out in later sessions.</a:t>
            </a:r>
          </a:p>
          <a:p>
            <a:r>
              <a:rPr lang="en-IE" baseline="0" dirty="0" smtClean="0"/>
              <a:t>So now we need to go around and make sure everyone is setup.</a:t>
            </a:r>
          </a:p>
          <a:p>
            <a:endParaRPr lang="en-IE" baseline="0" dirty="0" smtClean="0"/>
          </a:p>
          <a:p>
            <a:r>
              <a:rPr lang="en-IE" baseline="0" dirty="0" smtClean="0"/>
              <a:t>USB keys should have </a:t>
            </a:r>
            <a:r>
              <a:rPr lang="en-IE" baseline="0" smtClean="0"/>
              <a:t>the installs for our tools.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HTML is Hyper</a:t>
            </a:r>
            <a:r>
              <a:rPr lang="en-IE" baseline="0" dirty="0" smtClean="0"/>
              <a:t> Text </a:t>
            </a:r>
            <a:r>
              <a:rPr lang="en-IE" baseline="0" dirty="0" err="1" smtClean="0"/>
              <a:t>Markup</a:t>
            </a:r>
            <a:r>
              <a:rPr lang="en-IE" baseline="0" dirty="0" smtClean="0"/>
              <a:t> Language: it is not a programming language, it is a “</a:t>
            </a:r>
            <a:r>
              <a:rPr lang="en-IE" baseline="0" dirty="0" err="1" smtClean="0"/>
              <a:t>markup</a:t>
            </a:r>
            <a:r>
              <a:rPr lang="en-IE" baseline="0" dirty="0" smtClean="0"/>
              <a:t>”: it describes what the web browser should do with the text in your document.</a:t>
            </a:r>
          </a:p>
          <a:p>
            <a:endParaRPr lang="en-IE" dirty="0" smtClean="0"/>
          </a:p>
          <a:p>
            <a:r>
              <a:rPr lang="en-IE" dirty="0" smtClean="0"/>
              <a:t>HTML tags</a:t>
            </a:r>
          </a:p>
          <a:p>
            <a:r>
              <a:rPr lang="en-IE" dirty="0" smtClean="0"/>
              <a:t>(almost)</a:t>
            </a:r>
            <a:r>
              <a:rPr lang="en-IE" baseline="0" dirty="0" smtClean="0"/>
              <a:t> all tags have a &lt;tag&gt; and &lt;/tag&gt; closure</a:t>
            </a:r>
          </a:p>
          <a:p>
            <a:endParaRPr lang="en-IE" baseline="0" dirty="0" smtClean="0"/>
          </a:p>
          <a:p>
            <a:r>
              <a:rPr lang="en-IE" baseline="0" dirty="0" smtClean="0"/>
              <a:t>Kids should:</a:t>
            </a:r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Create a directory on their computer for their work and save the file there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IE" baseline="0" dirty="0" smtClean="0"/>
              <a:t>Create a file with the name of their site</a:t>
            </a:r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NB they MUST save to .html </a:t>
            </a:r>
            <a:r>
              <a:rPr lang="en-IE" baseline="0" dirty="0" err="1" smtClean="0"/>
              <a:t>filetype</a:t>
            </a:r>
            <a:r>
              <a:rPr lang="en-IE" baseline="0" dirty="0" smtClean="0"/>
              <a:t>, or else the browser won’t open it</a:t>
            </a:r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Also NB: the *kids* do the typing, *NOT* the parents</a:t>
            </a:r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Then they need to find this file and open it up in their browser</a:t>
            </a:r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They should see the title in the title bar, and “It’s me!”, and nothing else</a:t>
            </a:r>
          </a:p>
          <a:p>
            <a:pPr marL="171450" indent="-171450">
              <a:buFont typeface="Arial" charset="0"/>
              <a:buChar char="•"/>
            </a:pPr>
            <a:endParaRPr lang="en-I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Then we demonstrate changing this file and reloading in the browser: important for later</a:t>
            </a:r>
          </a:p>
          <a:p>
            <a:pPr marL="171450" indent="-171450">
              <a:buFont typeface="Arial" charset="0"/>
              <a:buChar char="•"/>
            </a:pPr>
            <a:endParaRPr lang="en-I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We move on when most of them have reached this stage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HTML tags</a:t>
            </a:r>
          </a:p>
          <a:p>
            <a:r>
              <a:rPr lang="en-IE" dirty="0" smtClean="0"/>
              <a:t>&lt;</a:t>
            </a:r>
            <a:r>
              <a:rPr lang="en-IE" dirty="0" err="1" smtClean="0"/>
              <a:t>hx</a:t>
            </a:r>
            <a:r>
              <a:rPr lang="en-IE" dirty="0" smtClean="0"/>
              <a:t>&gt; tags, where</a:t>
            </a:r>
            <a:r>
              <a:rPr lang="en-IE" baseline="0" dirty="0" smtClean="0"/>
              <a:t> x is 1, 2, 3 .. </a:t>
            </a:r>
            <a:r>
              <a:rPr lang="en-IE" baseline="0" dirty="0" err="1" smtClean="0"/>
              <a:t>Etc</a:t>
            </a:r>
            <a:endParaRPr lang="en-IE" baseline="0" dirty="0" smtClean="0"/>
          </a:p>
          <a:p>
            <a:endParaRPr lang="en-IE" baseline="0" dirty="0" smtClean="0"/>
          </a:p>
          <a:p>
            <a:r>
              <a:rPr lang="en-IE" baseline="0" dirty="0" smtClean="0"/>
              <a:t>&lt;</a:t>
            </a:r>
            <a:r>
              <a:rPr lang="en-IE" baseline="0" dirty="0" err="1" smtClean="0"/>
              <a:t>img</a:t>
            </a:r>
            <a:r>
              <a:rPr lang="en-IE" baseline="0" dirty="0" smtClean="0"/>
              <a:t> </a:t>
            </a:r>
            <a:r>
              <a:rPr lang="en-IE" baseline="0" dirty="0" err="1" smtClean="0"/>
              <a:t>src</a:t>
            </a:r>
            <a:r>
              <a:rPr lang="en-IE" baseline="0" dirty="0" smtClean="0"/>
              <a:t>=“”&gt; tags: explain what a URL is</a:t>
            </a:r>
          </a:p>
          <a:p>
            <a:r>
              <a:rPr lang="en-IE" baseline="0" dirty="0" smtClean="0"/>
              <a:t>And how to get one from the browser bar in the web browser</a:t>
            </a:r>
          </a:p>
          <a:p>
            <a:r>
              <a:rPr lang="en-IE" baseline="0" dirty="0" smtClean="0"/>
              <a:t>Copy/Paste into the code</a:t>
            </a:r>
          </a:p>
          <a:p>
            <a:endParaRPr lang="en-IE" baseline="0" dirty="0" smtClean="0"/>
          </a:p>
          <a:p>
            <a:r>
              <a:rPr lang="en-IE" baseline="0" dirty="0" smtClean="0"/>
              <a:t>Some sample pictures on dojo.hallamor.org/</a:t>
            </a:r>
            <a:r>
              <a:rPr lang="en-IE" baseline="0" dirty="0" err="1" smtClean="0"/>
              <a:t>eden</a:t>
            </a:r>
            <a:r>
              <a:rPr lang="en-IE" baseline="0" dirty="0" smtClean="0"/>
              <a:t>/bray/images: session_1b uses “</a:t>
            </a:r>
            <a:r>
              <a:rPr lang="en-IE" baseline="0" dirty="0" err="1" smtClean="0"/>
              <a:t>taz</a:t>
            </a:r>
            <a:r>
              <a:rPr lang="en-IE" baseline="0" dirty="0" smtClean="0"/>
              <a:t>”</a:t>
            </a:r>
          </a:p>
          <a:p>
            <a:endParaRPr lang="en-IE" baseline="0" dirty="0" smtClean="0"/>
          </a:p>
          <a:p>
            <a:r>
              <a:rPr lang="en-IE" baseline="0" dirty="0" smtClean="0"/>
              <a:t>Encourage the kids to go out onto the internet, and find their own images, and make their own page</a:t>
            </a:r>
          </a:p>
          <a:p>
            <a:r>
              <a:rPr lang="en-IE" baseline="0" dirty="0" smtClean="0"/>
              <a:t>Omit the &lt;</a:t>
            </a:r>
            <a:r>
              <a:rPr lang="en-IE" baseline="0" dirty="0" err="1" smtClean="0"/>
              <a:t>br</a:t>
            </a:r>
            <a:r>
              <a:rPr lang="en-IE" baseline="0" dirty="0" smtClean="0"/>
              <a:t>/&gt; at first. See what the page looks like.</a:t>
            </a:r>
          </a:p>
          <a:p>
            <a:r>
              <a:rPr lang="en-IE" baseline="0" dirty="0" smtClean="0"/>
              <a:t>Then put it in: why is it different? HTML ignores whitespace, </a:t>
            </a:r>
            <a:r>
              <a:rPr lang="en-IE" baseline="0" dirty="0" err="1" smtClean="0"/>
              <a:t>linebreaks</a:t>
            </a:r>
            <a:r>
              <a:rPr lang="en-IE" baseline="0" dirty="0" smtClean="0"/>
              <a:t> …</a:t>
            </a:r>
          </a:p>
          <a:p>
            <a:endParaRPr lang="en-IE" baseline="0" dirty="0" smtClean="0"/>
          </a:p>
          <a:p>
            <a:pPr marL="0" indent="0">
              <a:buFont typeface="Arial" charset="0"/>
              <a:buNone/>
            </a:pPr>
            <a:r>
              <a:rPr lang="en-IE" baseline="0" dirty="0" smtClean="0"/>
              <a:t>Same for &lt;a </a:t>
            </a:r>
            <a:r>
              <a:rPr lang="en-IE" baseline="0" dirty="0" err="1" smtClean="0"/>
              <a:t>href</a:t>
            </a:r>
            <a:r>
              <a:rPr lang="en-IE" baseline="0" dirty="0" smtClean="0"/>
              <a:t>=“”&gt;… &lt;/a&gt;</a:t>
            </a:r>
          </a:p>
          <a:p>
            <a:pPr marL="0" indent="0">
              <a:buFont typeface="Arial" charset="0"/>
              <a:buNone/>
            </a:pPr>
            <a:r>
              <a:rPr lang="en-IE" baseline="0" dirty="0" smtClean="0"/>
              <a:t>Whatever is between the tags becomes the reference. It can be text, or a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Try the “marquee” tag</a:t>
            </a:r>
          </a:p>
          <a:p>
            <a:endParaRPr lang="en-IE" baseline="0" dirty="0" smtClean="0"/>
          </a:p>
          <a:p>
            <a:r>
              <a:rPr lang="en-IE" baseline="0" dirty="0" smtClean="0"/>
              <a:t>It is not entirely “kosher” HTML, but it works fine</a:t>
            </a:r>
          </a:p>
          <a:p>
            <a:endParaRPr lang="en-IE" baseline="0" dirty="0" smtClean="0"/>
          </a:p>
          <a:p>
            <a:r>
              <a:rPr lang="en-IE" baseline="0" dirty="0" smtClean="0"/>
              <a:t>&lt;marquee direction = “X” </a:t>
            </a:r>
            <a:r>
              <a:rPr lang="en-IE" baseline="0" dirty="0" err="1" smtClean="0"/>
              <a:t>scrollamount</a:t>
            </a:r>
            <a:r>
              <a:rPr lang="en-IE" baseline="0" dirty="0" smtClean="0"/>
              <a:t>=Y </a:t>
            </a:r>
            <a:r>
              <a:rPr lang="en-IE" baseline="0" dirty="0" err="1" smtClean="0"/>
              <a:t>bgcolor</a:t>
            </a:r>
            <a:r>
              <a:rPr lang="en-IE" baseline="0" dirty="0" smtClean="0"/>
              <a:t>=Z&gt; text to scroll&lt;/marquee&gt;</a:t>
            </a:r>
          </a:p>
          <a:p>
            <a:endParaRPr lang="en-IE" baseline="0" dirty="0" smtClean="0"/>
          </a:p>
          <a:p>
            <a:r>
              <a:rPr lang="en-IE" baseline="0" dirty="0" smtClean="0"/>
              <a:t>Note </a:t>
            </a:r>
            <a:r>
              <a:rPr lang="en-IE" baseline="0" dirty="0" err="1" smtClean="0"/>
              <a:t>american</a:t>
            </a:r>
            <a:r>
              <a:rPr lang="en-IE" baseline="0" dirty="0" smtClean="0"/>
              <a:t> spelling of “</a:t>
            </a:r>
            <a:r>
              <a:rPr lang="en-IE" baseline="0" dirty="0" err="1" smtClean="0"/>
              <a:t>color</a:t>
            </a:r>
            <a:r>
              <a:rPr lang="en-IE" baseline="0" dirty="0" smtClean="0"/>
              <a:t>”</a:t>
            </a:r>
          </a:p>
          <a:p>
            <a:endParaRPr lang="en-IE" baseline="0" dirty="0" smtClean="0"/>
          </a:p>
          <a:p>
            <a:r>
              <a:rPr lang="en-IE" baseline="0" dirty="0" smtClean="0"/>
              <a:t>Ask the kids: what do you think would happen if you used an image, instead of the text between the marquee tags?</a:t>
            </a:r>
          </a:p>
          <a:p>
            <a:r>
              <a:rPr lang="en-IE" baseline="0" dirty="0" smtClean="0"/>
              <a:t>Get them to try this, with their own images, or with images from </a:t>
            </a:r>
            <a:r>
              <a:rPr lang="en-IE" baseline="0" dirty="0" err="1" smtClean="0"/>
              <a:t>hallamor</a:t>
            </a:r>
            <a:r>
              <a:rPr lang="en-IE" baseline="0" dirty="0" smtClean="0"/>
              <a:t>: some of the animated images look good scrolling about.</a:t>
            </a:r>
          </a:p>
          <a:p>
            <a:r>
              <a:rPr lang="en-IE" baseline="0" dirty="0" smtClean="0"/>
              <a:t>They should make some pages using these or other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Make a new page</a:t>
            </a:r>
          </a:p>
          <a:p>
            <a:endParaRPr lang="en-IE" baseline="0" dirty="0" smtClean="0"/>
          </a:p>
          <a:p>
            <a:r>
              <a:rPr lang="en-IE" baseline="0" dirty="0" smtClean="0"/>
              <a:t>With the “cool dad” video</a:t>
            </a:r>
          </a:p>
          <a:p>
            <a:r>
              <a:rPr lang="en-IE" baseline="0" dirty="0" smtClean="0"/>
              <a:t>Embedded onto a page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Then get the kids to go find their own </a:t>
            </a:r>
            <a:r>
              <a:rPr lang="en-IE" baseline="0" dirty="0" err="1" smtClean="0"/>
              <a:t>youtube</a:t>
            </a:r>
            <a:r>
              <a:rPr lang="en-IE" baseline="0" dirty="0" smtClean="0"/>
              <a:t> vide and embed onto their own page</a:t>
            </a:r>
          </a:p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Take the “cool dad” video page</a:t>
            </a:r>
          </a:p>
          <a:p>
            <a:endParaRPr lang="en-IE" baseline="0" dirty="0" smtClean="0"/>
          </a:p>
          <a:p>
            <a:r>
              <a:rPr lang="en-IE" baseline="0" dirty="0" smtClean="0"/>
              <a:t>Add a </a:t>
            </a:r>
            <a:r>
              <a:rPr lang="en-IE" baseline="0" dirty="0" err="1" smtClean="0"/>
              <a:t>jupiter</a:t>
            </a:r>
            <a:r>
              <a:rPr lang="en-IE" baseline="0" dirty="0" smtClean="0"/>
              <a:t> image first as the background-image</a:t>
            </a:r>
          </a:p>
          <a:p>
            <a:r>
              <a:rPr lang="en-IE" baseline="0" dirty="0" smtClean="0"/>
              <a:t>Then add background-repeat: no-repeat</a:t>
            </a:r>
          </a:p>
          <a:p>
            <a:r>
              <a:rPr lang="en-IE" baseline="0" dirty="0" smtClean="0"/>
              <a:t>Then add background-position: top right</a:t>
            </a:r>
          </a:p>
          <a:p>
            <a:r>
              <a:rPr lang="en-IE" baseline="0" dirty="0" smtClean="0"/>
              <a:t>Then add background-</a:t>
            </a:r>
            <a:r>
              <a:rPr lang="en-IE" baseline="0" dirty="0" err="1" smtClean="0"/>
              <a:t>color</a:t>
            </a:r>
            <a:r>
              <a:rPr lang="en-IE" baseline="0" dirty="0" smtClean="0"/>
              <a:t>: black;</a:t>
            </a:r>
          </a:p>
          <a:p>
            <a:endParaRPr lang="en-IE" baseline="0" dirty="0" smtClean="0"/>
          </a:p>
          <a:p>
            <a:r>
              <a:rPr lang="en-IE" baseline="0" dirty="0" smtClean="0"/>
              <a:t>Hmm. Where is the text gone? Why can’t I see it?</a:t>
            </a:r>
          </a:p>
          <a:p>
            <a:r>
              <a:rPr lang="en-IE" baseline="0" dirty="0" smtClean="0"/>
              <a:t>Because the text and the background are the same colour …</a:t>
            </a:r>
          </a:p>
          <a:p>
            <a:endParaRPr lang="en-IE" baseline="0" dirty="0" smtClean="0"/>
          </a:p>
          <a:p>
            <a:r>
              <a:rPr lang="en-IE" baseline="0" dirty="0" smtClean="0"/>
              <a:t>Set </a:t>
            </a:r>
            <a:r>
              <a:rPr lang="en-IE" baseline="0" dirty="0" err="1" smtClean="0"/>
              <a:t>color</a:t>
            </a:r>
            <a:r>
              <a:rPr lang="en-IE" baseline="0" dirty="0" smtClean="0"/>
              <a:t>: </a:t>
            </a:r>
            <a:r>
              <a:rPr lang="en-IE" baseline="0" dirty="0" err="1" smtClean="0"/>
              <a:t>lightgray</a:t>
            </a:r>
            <a:r>
              <a:rPr lang="en-IE" baseline="0" dirty="0" smtClean="0"/>
              <a:t>; and the text is back</a:t>
            </a:r>
          </a:p>
          <a:p>
            <a:endParaRPr lang="en-IE" baseline="0" dirty="0" smtClean="0"/>
          </a:p>
          <a:p>
            <a:r>
              <a:rPr lang="en-IE" baseline="0" dirty="0" smtClean="0"/>
              <a:t>Now: get the kids to find their own background image, background colour </a:t>
            </a:r>
            <a:r>
              <a:rPr lang="en-IE" baseline="0" dirty="0" err="1" smtClean="0"/>
              <a:t>etc</a:t>
            </a:r>
            <a:r>
              <a:rPr lang="en-IE" baseline="0" dirty="0" smtClean="0"/>
              <a:t>, and style up their own websites</a:t>
            </a:r>
          </a:p>
          <a:p>
            <a:r>
              <a:rPr lang="en-IE" baseline="0" dirty="0" smtClean="0"/>
              <a:t>Get them to experiment with different colours, images</a:t>
            </a:r>
          </a:p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The easiest way to publish is to use Mozilla Thimble: this gives them a URL they can share with their granny.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This will work fine, if the </a:t>
            </a:r>
            <a:r>
              <a:rPr lang="en-IE" baseline="0" dirty="0" err="1" smtClean="0"/>
              <a:t>WiFi</a:t>
            </a:r>
            <a:r>
              <a:rPr lang="en-IE" baseline="0" dirty="0" smtClean="0"/>
              <a:t> holds up in the place we’re using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There is an issue that Thimble throttles site creation from the same IP address: and it’s virtually certain that in the school we will be behind their school NAT and so appear to be from a single IP address … so they will have to retry.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Thimble also does not work well with some versions of IE which have some security settings turned on.</a:t>
            </a:r>
          </a:p>
          <a:p>
            <a:r>
              <a:rPr lang="en-IE" baseline="0" dirty="0" smtClean="0"/>
              <a:t>For this and other reasons it would be best if everyone used Chrome as their browser.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18/07/2012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448"/>
            <a:ext cx="7211144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pic>
        <p:nvPicPr>
          <p:cNvPr id="3074" name="Picture 2" descr="C:\Projects\CoderDojo\bray\html\images\co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5" y="116632"/>
            <a:ext cx="1259160" cy="12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18/07/2012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18/07/2012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18/07/2012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18/07/2012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18/07/2012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57282B-8A94-4CFA-A812-B2453AD9C772}" type="datetimeFigureOut">
              <a:rPr lang="en-IE" smtClean="0"/>
              <a:t>18/07/2012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282B-8A94-4CFA-A812-B2453AD9C772}" type="datetimeFigureOut">
              <a:rPr lang="en-IE" smtClean="0"/>
              <a:t>18/07/2012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CoderDojo Bray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Introduction to HTML</a:t>
            </a:r>
            <a:endParaRPr lang="en-IE" dirty="0"/>
          </a:p>
        </p:txBody>
      </p:sp>
      <p:pic>
        <p:nvPicPr>
          <p:cNvPr id="1026" name="Picture 2" descr="C:\Projects\CoderDojo\bray\html\images\co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9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3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Now Practice Some More!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en-IE" dirty="0" smtClean="0"/>
              <a:t>Now you’ve made and shared your first web page!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/>
              <a:t>At home, practice what you learned this week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Try making another page with different pictures and links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Share your pages with others (Thimble)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See you next week for more HTML</a:t>
            </a:r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37856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Session #1</a:t>
            </a:r>
            <a:br>
              <a:rPr lang="en-IE" dirty="0" smtClean="0"/>
            </a:br>
            <a:r>
              <a:rPr lang="en-IE" dirty="0" smtClean="0"/>
              <a:t>What will you do today?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Make your first web page</a:t>
            </a:r>
          </a:p>
          <a:p>
            <a:r>
              <a:rPr lang="en-IE" dirty="0" smtClean="0"/>
              <a:t>.. with text</a:t>
            </a:r>
          </a:p>
          <a:p>
            <a:r>
              <a:rPr lang="en-IE" dirty="0" smtClean="0"/>
              <a:t>… and pictures </a:t>
            </a:r>
          </a:p>
          <a:p>
            <a:r>
              <a:rPr lang="en-IE" dirty="0" smtClean="0"/>
              <a:t>…… and video</a:t>
            </a:r>
          </a:p>
          <a:p>
            <a:r>
              <a:rPr lang="en-IE" dirty="0" smtClean="0"/>
              <a:t>……… and put it on the internet</a:t>
            </a:r>
          </a:p>
          <a:p>
            <a:endParaRPr lang="en-IE" dirty="0"/>
          </a:p>
          <a:p>
            <a:r>
              <a:rPr lang="en-IE" dirty="0" smtClean="0"/>
              <a:t>Just HTML (and a bit of CSS)</a:t>
            </a:r>
          </a:p>
        </p:txBody>
      </p:sp>
    </p:spTree>
    <p:extLst>
      <p:ext uri="{BB962C8B-B14F-4D97-AF65-F5344CB8AC3E}">
        <p14:creationId xmlns:p14="http://schemas.microsoft.com/office/powerpoint/2010/main" val="6213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do you need?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Well, a computer to start with … </a:t>
            </a:r>
          </a:p>
          <a:p>
            <a:r>
              <a:rPr lang="en-IE" dirty="0" smtClean="0"/>
              <a:t>An editor </a:t>
            </a:r>
          </a:p>
          <a:p>
            <a:pPr lvl="1"/>
            <a:r>
              <a:rPr lang="en-IE" dirty="0" smtClean="0"/>
              <a:t>To write your HTML code</a:t>
            </a:r>
          </a:p>
          <a:p>
            <a:pPr lvl="1"/>
            <a:r>
              <a:rPr lang="en-IE" dirty="0" smtClean="0"/>
              <a:t>Komodo </a:t>
            </a:r>
            <a:r>
              <a:rPr lang="en-IE" dirty="0" smtClean="0"/>
              <a:t>Edit </a:t>
            </a:r>
            <a:endParaRPr lang="en-IE" dirty="0"/>
          </a:p>
          <a:p>
            <a:pPr lvl="2"/>
            <a:r>
              <a:rPr lang="en-IE" dirty="0" smtClean="0"/>
              <a:t>Or Notepad++, or </a:t>
            </a:r>
            <a:r>
              <a:rPr lang="en-IE" dirty="0" err="1" smtClean="0"/>
              <a:t>TextWrangler</a:t>
            </a:r>
            <a:endParaRPr lang="en-IE" dirty="0" smtClean="0"/>
          </a:p>
          <a:p>
            <a:r>
              <a:rPr lang="en-IE" dirty="0" smtClean="0"/>
              <a:t>A web browser</a:t>
            </a:r>
          </a:p>
          <a:p>
            <a:pPr lvl="1"/>
            <a:r>
              <a:rPr lang="en-IE" dirty="0" smtClean="0"/>
              <a:t>Google </a:t>
            </a:r>
            <a:r>
              <a:rPr lang="en-IE" dirty="0" smtClean="0"/>
              <a:t>Chrome, Firefox, Safari, Internet Explorer</a:t>
            </a:r>
          </a:p>
          <a:p>
            <a:r>
              <a:rPr lang="en-IE" dirty="0" smtClean="0"/>
              <a:t>A wireless network connection</a:t>
            </a:r>
          </a:p>
          <a:p>
            <a:pPr lvl="1"/>
            <a:r>
              <a:rPr lang="en-IE" dirty="0" smtClean="0"/>
              <a:t>To see the internet, get images, and publish your website</a:t>
            </a:r>
          </a:p>
          <a:p>
            <a:r>
              <a:rPr lang="en-IE" dirty="0" smtClean="0"/>
              <a:t>… let’s take some time to get setup …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62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does HTML look like?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IE" dirty="0" smtClean="0"/>
              <a:t>&lt;html&gt;</a:t>
            </a: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&lt;head&gt;</a:t>
            </a:r>
          </a:p>
          <a:p>
            <a:pPr marL="118872" indent="0">
              <a:buNone/>
            </a:pPr>
            <a:r>
              <a:rPr lang="en-IE" dirty="0"/>
              <a:t>	</a:t>
            </a:r>
            <a:r>
              <a:rPr lang="en-IE" dirty="0" smtClean="0"/>
              <a:t>&lt;title&gt;Hello, World!&lt;/title&gt;</a:t>
            </a: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&lt;/head&gt;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    &lt;body&gt;</a:t>
            </a:r>
          </a:p>
          <a:p>
            <a:pPr marL="118872" indent="0">
              <a:buNone/>
            </a:pPr>
            <a:r>
              <a:rPr lang="en-IE" dirty="0"/>
              <a:t>	</a:t>
            </a:r>
            <a:r>
              <a:rPr lang="en-IE" dirty="0" smtClean="0"/>
              <a:t>It’s me!</a:t>
            </a: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&lt;/body&gt;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&lt;/html&gt;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03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Some HTML tags to try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Now let’s make a page using some tags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&lt;h1&gt;Big text&lt;/h1&gt;</a:t>
            </a:r>
          </a:p>
          <a:p>
            <a:pPr marL="118872" indent="0">
              <a:buNone/>
            </a:pPr>
            <a:r>
              <a:rPr lang="en-IE" dirty="0" smtClean="0"/>
              <a:t>&lt;h2&gt;Smaller text&lt;/h2&gt;</a:t>
            </a:r>
          </a:p>
          <a:p>
            <a:pPr marL="118872" indent="0">
              <a:buNone/>
            </a:pPr>
            <a:r>
              <a:rPr lang="en-IE" dirty="0" smtClean="0"/>
              <a:t>&lt;</a:t>
            </a:r>
            <a:r>
              <a:rPr lang="en-IE" dirty="0" err="1" smtClean="0"/>
              <a:t>br</a:t>
            </a:r>
            <a:r>
              <a:rPr lang="en-IE" dirty="0" smtClean="0"/>
              <a:t>/&gt;</a:t>
            </a:r>
          </a:p>
          <a:p>
            <a:pPr marL="118872" indent="0">
              <a:buNone/>
            </a:pPr>
            <a:r>
              <a:rPr lang="en-IE" dirty="0" smtClean="0"/>
              <a:t>&lt;p&gt;</a:t>
            </a:r>
          </a:p>
          <a:p>
            <a:pPr marL="118872" indent="0">
              <a:buNone/>
            </a:pPr>
            <a:r>
              <a:rPr lang="en-IE" dirty="0" smtClean="0"/>
              <a:t>&lt;</a:t>
            </a:r>
            <a:r>
              <a:rPr lang="en-IE" dirty="0" err="1" smtClean="0"/>
              <a:t>img</a:t>
            </a:r>
            <a:r>
              <a:rPr lang="en-IE" dirty="0" smtClean="0"/>
              <a:t> </a:t>
            </a:r>
            <a:r>
              <a:rPr lang="en-IE" dirty="0" err="1" smtClean="0"/>
              <a:t>src</a:t>
            </a:r>
            <a:r>
              <a:rPr lang="en-IE" dirty="0" smtClean="0"/>
              <a:t>=“</a:t>
            </a:r>
            <a:r>
              <a:rPr lang="en-IE" dirty="0" err="1" smtClean="0"/>
              <a:t>url</a:t>
            </a:r>
            <a:r>
              <a:rPr lang="en-IE" dirty="0" smtClean="0"/>
              <a:t>” /&gt;</a:t>
            </a:r>
          </a:p>
          <a:p>
            <a:pPr marL="118872" indent="0">
              <a:buNone/>
            </a:pPr>
            <a:r>
              <a:rPr lang="en-IE" dirty="0" smtClean="0"/>
              <a:t>&lt;a </a:t>
            </a:r>
            <a:r>
              <a:rPr lang="en-IE" dirty="0" err="1" smtClean="0"/>
              <a:t>href</a:t>
            </a:r>
            <a:r>
              <a:rPr lang="en-IE" dirty="0" smtClean="0"/>
              <a:t>=“</a:t>
            </a:r>
            <a:r>
              <a:rPr lang="en-IE" dirty="0" err="1" smtClean="0"/>
              <a:t>url</a:t>
            </a:r>
            <a:r>
              <a:rPr lang="en-IE" dirty="0" smtClean="0"/>
              <a:t>”&gt; A link to another page &lt;/a&gt;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66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Some More Tags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Let’s add some movement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&lt;marquee&gt;Some Text&lt;/marquee&gt;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d</a:t>
            </a:r>
            <a:r>
              <a:rPr lang="en-IE" dirty="0" smtClean="0"/>
              <a:t>irection=</a:t>
            </a:r>
            <a:r>
              <a:rPr lang="en-IE" dirty="0" err="1" smtClean="0"/>
              <a:t>left,right,up</a:t>
            </a:r>
            <a:r>
              <a:rPr lang="en-IE" dirty="0" smtClean="0"/>
              <a:t> or down</a:t>
            </a:r>
          </a:p>
          <a:p>
            <a:pPr marL="118872" indent="0">
              <a:buNone/>
            </a:pPr>
            <a:r>
              <a:rPr lang="en-IE" dirty="0" err="1" smtClean="0"/>
              <a:t>scrollamount</a:t>
            </a:r>
            <a:r>
              <a:rPr lang="en-IE" dirty="0" smtClean="0"/>
              <a:t>=X (scrolls faster/slower)</a:t>
            </a:r>
          </a:p>
          <a:p>
            <a:pPr marL="118872" indent="0">
              <a:buNone/>
            </a:pPr>
            <a:r>
              <a:rPr lang="en-IE" dirty="0" err="1"/>
              <a:t>b</a:t>
            </a:r>
            <a:r>
              <a:rPr lang="en-IE" dirty="0" err="1" smtClean="0"/>
              <a:t>gcolor</a:t>
            </a:r>
            <a:r>
              <a:rPr lang="en-IE" dirty="0" smtClean="0"/>
              <a:t>=(some colour)</a:t>
            </a:r>
          </a:p>
        </p:txBody>
      </p:sp>
    </p:spTree>
    <p:extLst>
      <p:ext uri="{BB962C8B-B14F-4D97-AF65-F5344CB8AC3E}">
        <p14:creationId xmlns:p14="http://schemas.microsoft.com/office/powerpoint/2010/main" val="369706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about some video?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err="1" smtClean="0"/>
              <a:t>Youtube</a:t>
            </a:r>
            <a:r>
              <a:rPr lang="en-IE" dirty="0" smtClean="0"/>
              <a:t> makes it very easy to get the code to embed video into your page</a:t>
            </a:r>
          </a:p>
          <a:p>
            <a:r>
              <a:rPr lang="en-IE" dirty="0" smtClean="0"/>
              <a:t>Find a video</a:t>
            </a:r>
          </a:p>
          <a:p>
            <a:r>
              <a:rPr lang="en-IE" dirty="0" smtClean="0"/>
              <a:t>Click “Share” button</a:t>
            </a:r>
          </a:p>
          <a:p>
            <a:r>
              <a:rPr lang="en-IE" dirty="0" smtClean="0"/>
              <a:t>Click “Embed”</a:t>
            </a:r>
          </a:p>
          <a:p>
            <a:r>
              <a:rPr lang="en-IE" dirty="0" smtClean="0"/>
              <a:t>… copy the code it gives you onto your page</a:t>
            </a:r>
          </a:p>
          <a:p>
            <a:endParaRPr lang="en-IE" dirty="0"/>
          </a:p>
          <a:p>
            <a:pPr marL="118872" indent="0">
              <a:buNone/>
            </a:pPr>
            <a:r>
              <a:rPr lang="en-IE" dirty="0" smtClean="0"/>
              <a:t>Let’s try this</a:t>
            </a:r>
          </a:p>
        </p:txBody>
      </p:sp>
    </p:spTree>
    <p:extLst>
      <p:ext uri="{BB962C8B-B14F-4D97-AF65-F5344CB8AC3E}">
        <p14:creationId xmlns:p14="http://schemas.microsoft.com/office/powerpoint/2010/main" val="32534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 some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IE" dirty="0" smtClean="0"/>
              <a:t>&lt;style&gt; tag inside &lt;head&gt; is CSS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CSS stands for “Cascading Style Sheet”</a:t>
            </a:r>
          </a:p>
          <a:p>
            <a:pPr marL="118872" indent="0">
              <a:buNone/>
            </a:pPr>
            <a:endParaRPr lang="en-IE" dirty="0" smtClean="0"/>
          </a:p>
          <a:p>
            <a:r>
              <a:rPr lang="en-IE" dirty="0" smtClean="0"/>
              <a:t>Easily changes what your page looks like</a:t>
            </a:r>
          </a:p>
          <a:p>
            <a:r>
              <a:rPr lang="en-IE" dirty="0" smtClean="0"/>
              <a:t>We’ll just take a very quick look at this today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sz="2800" dirty="0" smtClean="0"/>
              <a:t>Body{</a:t>
            </a:r>
            <a:endParaRPr lang="en-IE" sz="2800" dirty="0"/>
          </a:p>
          <a:p>
            <a:pPr marL="118872" indent="0">
              <a:buNone/>
            </a:pPr>
            <a:r>
              <a:rPr lang="en-IE" sz="2800" dirty="0"/>
              <a:t>b</a:t>
            </a:r>
            <a:r>
              <a:rPr lang="en-IE" sz="2800" dirty="0" smtClean="0"/>
              <a:t>ackground-image:</a:t>
            </a:r>
          </a:p>
          <a:p>
            <a:pPr marL="118872" indent="0">
              <a:buNone/>
            </a:pPr>
            <a:r>
              <a:rPr lang="en-IE" sz="2800" dirty="0"/>
              <a:t>b</a:t>
            </a:r>
            <a:r>
              <a:rPr lang="en-IE" sz="2800" dirty="0" smtClean="0"/>
              <a:t>ackground-repeat:</a:t>
            </a:r>
          </a:p>
          <a:p>
            <a:pPr marL="118872" indent="0">
              <a:buNone/>
            </a:pPr>
            <a:r>
              <a:rPr lang="en-IE" sz="2800" dirty="0"/>
              <a:t>b</a:t>
            </a:r>
            <a:r>
              <a:rPr lang="en-IE" sz="2800" dirty="0" smtClean="0"/>
              <a:t>ackground-position:</a:t>
            </a:r>
          </a:p>
          <a:p>
            <a:pPr marL="118872" indent="0">
              <a:buNone/>
            </a:pPr>
            <a:r>
              <a:rPr lang="en-IE" sz="2800" dirty="0"/>
              <a:t>b</a:t>
            </a:r>
            <a:r>
              <a:rPr lang="en-IE" sz="2800" dirty="0" smtClean="0"/>
              <a:t>ackground-</a:t>
            </a:r>
            <a:r>
              <a:rPr lang="en-IE" sz="2800" dirty="0" err="1" smtClean="0"/>
              <a:t>color</a:t>
            </a:r>
            <a:r>
              <a:rPr lang="en-IE" sz="2800" dirty="0" smtClean="0"/>
              <a:t>:</a:t>
            </a:r>
          </a:p>
          <a:p>
            <a:pPr marL="118872" indent="0">
              <a:buNone/>
            </a:pPr>
            <a:r>
              <a:rPr lang="en-IE" sz="2800" dirty="0"/>
              <a:t>}</a:t>
            </a: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24630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Publish your web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IE" dirty="0" smtClean="0"/>
              <a:t>So far your web pages live on your laptops only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“Publishing” means putting it on the internet for everyone to see</a:t>
            </a:r>
          </a:p>
          <a:p>
            <a:pPr marL="118872" indent="0">
              <a:buNone/>
            </a:pPr>
            <a:endParaRPr lang="en-IE" dirty="0" smtClean="0"/>
          </a:p>
          <a:p>
            <a:r>
              <a:rPr lang="en-IE" dirty="0" smtClean="0"/>
              <a:t>Go to Mozilla Thimble</a:t>
            </a:r>
          </a:p>
          <a:p>
            <a:r>
              <a:rPr lang="en-IE" dirty="0" smtClean="0"/>
              <a:t>Click “Start from Scratch”</a:t>
            </a:r>
          </a:p>
          <a:p>
            <a:r>
              <a:rPr lang="en-IE" dirty="0" smtClean="0"/>
              <a:t>Paste your webpage code into the Editor</a:t>
            </a:r>
          </a:p>
          <a:p>
            <a:r>
              <a:rPr lang="en-IE" dirty="0" smtClean="0"/>
              <a:t>Click “Publish”</a:t>
            </a:r>
          </a:p>
          <a:p>
            <a:r>
              <a:rPr lang="en-IE" dirty="0" smtClean="0"/>
              <a:t>Copy the URL it gives you … Done!</a:t>
            </a:r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64487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225</TotalTime>
  <Words>1162</Words>
  <Application>Microsoft Office PowerPoint</Application>
  <PresentationFormat>On-screen Show (4:3)</PresentationFormat>
  <Paragraphs>179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CoderDojo Bray</vt:lpstr>
      <vt:lpstr>Session #1 What will you do today?</vt:lpstr>
      <vt:lpstr>What do you need?</vt:lpstr>
      <vt:lpstr>What does HTML look like?</vt:lpstr>
      <vt:lpstr>Some HTML tags to try</vt:lpstr>
      <vt:lpstr>Some More Tags</vt:lpstr>
      <vt:lpstr>What about some video?</vt:lpstr>
      <vt:lpstr>Add some style</vt:lpstr>
      <vt:lpstr>Publish your web page</vt:lpstr>
      <vt:lpstr>Now Practice Some More!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Bray</dc:title>
  <dc:creator>Liam Friel</dc:creator>
  <cp:lastModifiedBy>Liam Friel</cp:lastModifiedBy>
  <cp:revision>27</cp:revision>
  <dcterms:created xsi:type="dcterms:W3CDTF">2012-07-16T22:40:15Z</dcterms:created>
  <dcterms:modified xsi:type="dcterms:W3CDTF">2012-07-18T00:32:01Z</dcterms:modified>
</cp:coreProperties>
</file>