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76" r:id="rId3"/>
    <p:sldId id="257" r:id="rId4"/>
    <p:sldId id="258" r:id="rId5"/>
    <p:sldId id="278" r:id="rId6"/>
    <p:sldId id="286" r:id="rId7"/>
    <p:sldId id="289" r:id="rId8"/>
    <p:sldId id="28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9833" autoAdjust="0"/>
  </p:normalViewPr>
  <p:slideViewPr>
    <p:cSldViewPr>
      <p:cViewPr varScale="1">
        <p:scale>
          <a:sx n="59" d="100"/>
          <a:sy n="59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0A110-E0B9-45FC-A343-D8EC5640BF3F}" type="datetimeFigureOut">
              <a:rPr lang="en-IE" smtClean="0"/>
              <a:t>20/09/2012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CB41-8F34-4FAE-BDD8-10A03286358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533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5687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4335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Mentors should identify new attendees, and run through the standard</a:t>
            </a:r>
            <a:r>
              <a:rPr lang="en-US" baseline="0" dirty="0" smtClean="0"/>
              <a:t> setup with them: </a:t>
            </a:r>
            <a:r>
              <a:rPr lang="en-IE" dirty="0" smtClean="0"/>
              <a:t>check that all laptops are up and running, are</a:t>
            </a:r>
            <a:r>
              <a:rPr lang="en-IE" baseline="0" dirty="0" smtClean="0"/>
              <a:t> on the wireless network, can see the internet (google.ie, https://thimble.webmaker.org, dojo.hallamor.org)</a:t>
            </a:r>
          </a:p>
          <a:p>
            <a:endParaRPr lang="en-IE" baseline="0" dirty="0" smtClean="0"/>
          </a:p>
          <a:p>
            <a:r>
              <a:rPr lang="en-IE" baseline="0" dirty="0" smtClean="0"/>
              <a:t>We would also like to have a decent editor (komodo edit is good: is saves on errors) and ideally Chrome as the browser installed.</a:t>
            </a:r>
          </a:p>
          <a:p>
            <a:endParaRPr lang="en-IE" baseline="0" dirty="0" smtClean="0"/>
          </a:p>
          <a:p>
            <a:r>
              <a:rPr lang="en-IE" baseline="0" dirty="0" smtClean="0"/>
              <a:t>This time we want to use the Developer Tools in Chrome to play with CSS.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20/09/2012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20/09/2012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20/09/2012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0"/>
            <a:ext cx="3836404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55448"/>
            <a:ext cx="7211144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20/09/2012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pic>
        <p:nvPicPr>
          <p:cNvPr id="3074" name="Picture 2" descr="C:\Projects\CoderDojo\bray\html\images\cod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15" y="116632"/>
            <a:ext cx="1259160" cy="125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20/09/2012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20/09/2012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20/09/2012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20/09/2012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20/09/2012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20/09/2012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57282B-8A94-4CFA-A812-B2453AD9C772}" type="datetimeFigureOut">
              <a:rPr lang="en-IE" smtClean="0"/>
              <a:t>20/09/2012</a:t>
            </a:fld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57282B-8A94-4CFA-A812-B2453AD9C772}" type="datetimeFigureOut">
              <a:rPr lang="en-IE" smtClean="0"/>
              <a:t>20/09/2012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ray@coderdojo.co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CoderDojo Bray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Introduction to HTML</a:t>
            </a:r>
            <a:endParaRPr lang="en-IE" dirty="0"/>
          </a:p>
        </p:txBody>
      </p:sp>
      <p:pic>
        <p:nvPicPr>
          <p:cNvPr id="1026" name="Picture 2" descr="C:\Projects\CoderDojo\bray\html\images\co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01209"/>
            <a:ext cx="142875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81983" y="6329850"/>
            <a:ext cx="4440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Session </a:t>
            </a:r>
            <a:r>
              <a:rPr lang="en-US" sz="2000" dirty="0" smtClean="0"/>
              <a:t>#5 </a:t>
            </a:r>
            <a:r>
              <a:rPr lang="en-US" sz="2000" dirty="0" smtClean="0"/>
              <a:t>: </a:t>
            </a:r>
            <a:r>
              <a:rPr lang="en-US" sz="2000" dirty="0" smtClean="0"/>
              <a:t>My First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Program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5323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WiFi</a:t>
            </a:r>
            <a:r>
              <a:rPr lang="en-IE" dirty="0" smtClean="0"/>
              <a:t> Network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4800" dirty="0" smtClean="0"/>
              <a:t>Join wireless network:</a:t>
            </a:r>
            <a:br>
              <a:rPr lang="en-IE" sz="4800" dirty="0" smtClean="0"/>
            </a:br>
            <a:r>
              <a:rPr lang="en-IE" sz="4800" dirty="0" smtClean="0"/>
              <a:t>            </a:t>
            </a:r>
            <a:r>
              <a:rPr lang="en-IE" sz="4400" b="1" dirty="0" err="1" smtClean="0"/>
              <a:t>coderdojo</a:t>
            </a:r>
            <a:r>
              <a:rPr lang="en-IE" sz="4400" b="1" dirty="0" smtClean="0"/>
              <a:t>&lt;x&gt;</a:t>
            </a:r>
            <a:br>
              <a:rPr lang="en-IE" sz="4400" b="1" dirty="0" smtClean="0"/>
            </a:br>
            <a:r>
              <a:rPr lang="en-IE" sz="4400" b="1" dirty="0" smtClean="0"/>
              <a:t>where &lt;x&gt; is your table number</a:t>
            </a:r>
            <a:endParaRPr lang="en-IE" sz="4400" b="1" dirty="0"/>
          </a:p>
          <a:p>
            <a:endParaRPr lang="en-IE" sz="3000" dirty="0" smtClean="0"/>
          </a:p>
          <a:p>
            <a:r>
              <a:rPr lang="en-IE" sz="3000" dirty="0" smtClean="0"/>
              <a:t>Have you got:</a:t>
            </a:r>
            <a:br>
              <a:rPr lang="en-IE" sz="3000" dirty="0" smtClean="0"/>
            </a:br>
            <a:r>
              <a:rPr lang="en-IE" sz="3000" dirty="0" smtClean="0"/>
              <a:t>- Google Chrome</a:t>
            </a:r>
            <a:br>
              <a:rPr lang="en-IE" sz="3000" dirty="0" smtClean="0"/>
            </a:br>
            <a:r>
              <a:rPr lang="en-IE" sz="3000" dirty="0" smtClean="0"/>
              <a:t>- Komodo Edit</a:t>
            </a:r>
            <a:br>
              <a:rPr lang="en-IE" sz="3000" dirty="0" smtClean="0"/>
            </a:br>
            <a:r>
              <a:rPr lang="en-IE" sz="3000" dirty="0" smtClean="0"/>
              <a:t>Installed on your laptop?</a:t>
            </a:r>
          </a:p>
          <a:p>
            <a:pPr marL="118872" indent="0">
              <a:buNone/>
            </a:pPr>
            <a:endParaRPr lang="en-IE" sz="3000" dirty="0"/>
          </a:p>
        </p:txBody>
      </p:sp>
    </p:spTree>
    <p:extLst>
      <p:ext uri="{BB962C8B-B14F-4D97-AF65-F5344CB8AC3E}">
        <p14:creationId xmlns:p14="http://schemas.microsoft.com/office/powerpoint/2010/main" val="13014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Session </a:t>
            </a:r>
            <a:r>
              <a:rPr lang="en-IE" dirty="0" smtClean="0"/>
              <a:t>#5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What will you do today?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r>
              <a:rPr lang="en-IE" dirty="0" smtClean="0"/>
              <a:t>Review last week’s work</a:t>
            </a:r>
          </a:p>
          <a:p>
            <a:endParaRPr lang="en-IE" dirty="0" smtClean="0"/>
          </a:p>
          <a:p>
            <a:r>
              <a:rPr lang="en-IE" dirty="0" smtClean="0"/>
              <a:t>Write your first </a:t>
            </a:r>
            <a:r>
              <a:rPr lang="en-IE" dirty="0" err="1" smtClean="0"/>
              <a:t>Javascript</a:t>
            </a:r>
            <a:r>
              <a:rPr lang="en-IE" dirty="0" smtClean="0"/>
              <a:t> program to do simple animation on a web page</a:t>
            </a:r>
            <a:endParaRPr lang="en-IE" dirty="0" smtClean="0"/>
          </a:p>
          <a:p>
            <a:endParaRPr lang="en-IE" dirty="0"/>
          </a:p>
          <a:p>
            <a:r>
              <a:rPr lang="en-IE" dirty="0" err="1" smtClean="0"/>
              <a:t>Javascript</a:t>
            </a:r>
            <a:r>
              <a:rPr lang="en-IE" dirty="0" smtClean="0"/>
              <a:t> and Animation is the basis for lots of Browser based games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213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 @ CoderDojo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used CSS to </a:t>
            </a:r>
            <a:r>
              <a:rPr lang="en-US" dirty="0" smtClean="0"/>
              <a:t>layout a page nicely</a:t>
            </a:r>
          </a:p>
          <a:p>
            <a:pPr marL="118872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can use some of these ideas in your own sites</a:t>
            </a:r>
            <a:endParaRPr lang="en-I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4904"/>
            <a:ext cx="7230194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62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/>
          </a:bodyPr>
          <a:lstStyle/>
          <a:p>
            <a:r>
              <a:rPr lang="en-IE" dirty="0" err="1" smtClean="0"/>
              <a:t>Javascript</a:t>
            </a:r>
            <a:r>
              <a:rPr lang="en-IE" dirty="0" smtClean="0"/>
              <a:t>!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err="1" smtClean="0"/>
              <a:t>Javascript</a:t>
            </a:r>
            <a:r>
              <a:rPr lang="en-IE" dirty="0" smtClean="0"/>
              <a:t> is … 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5196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/>
          </a:bodyPr>
          <a:lstStyle/>
          <a:p>
            <a:r>
              <a:rPr lang="en-IE" dirty="0" smtClean="0"/>
              <a:t>For the time remaining 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Try </a:t>
            </a:r>
            <a:r>
              <a:rPr lang="en-IE" dirty="0" smtClean="0"/>
              <a:t>to …do stuff … 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04930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Now Practice Some More!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At </a:t>
            </a:r>
            <a:r>
              <a:rPr lang="en-IE" dirty="0"/>
              <a:t>home, practice what you learned this week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Upload your work to dojo.hallamor.org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Look at </a:t>
            </a:r>
            <a:r>
              <a:rPr lang="en-IE" dirty="0" smtClean="0">
                <a:hlinkClick r:id="rId3"/>
              </a:rPr>
              <a:t>www.w3schools.com</a:t>
            </a:r>
            <a:r>
              <a:rPr lang="en-IE" dirty="0" smtClean="0"/>
              <a:t> </a:t>
            </a:r>
            <a:r>
              <a:rPr lang="en-IE" dirty="0" smtClean="0"/>
              <a:t>and online for more </a:t>
            </a:r>
            <a:r>
              <a:rPr lang="en-IE" dirty="0" err="1" smtClean="0"/>
              <a:t>Javascript</a:t>
            </a:r>
            <a:r>
              <a:rPr lang="en-IE" dirty="0" smtClean="0"/>
              <a:t> tutorials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Send us the URLs of your websites to look at, to </a:t>
            </a:r>
            <a:r>
              <a:rPr lang="en-IE" dirty="0" smtClean="0">
                <a:hlinkClick r:id="rId4"/>
              </a:rPr>
              <a:t>bray@coderdojo.com</a:t>
            </a:r>
            <a:r>
              <a:rPr lang="en-IE" dirty="0" smtClean="0"/>
              <a:t> </a:t>
            </a:r>
          </a:p>
          <a:p>
            <a:pPr marL="118872" indent="0">
              <a:buNone/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270378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/>
          </a:bodyPr>
          <a:lstStyle/>
          <a:p>
            <a:r>
              <a:rPr lang="en-IE" dirty="0" smtClean="0"/>
              <a:t>Next Week @ CoderDojo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Next week </a:t>
            </a:r>
            <a:r>
              <a:rPr lang="en-IE" dirty="0" smtClean="0"/>
              <a:t>is the last week of this session</a:t>
            </a:r>
          </a:p>
          <a:p>
            <a:endParaRPr lang="en-IE" dirty="0"/>
          </a:p>
          <a:p>
            <a:r>
              <a:rPr lang="en-IE" dirty="0" smtClean="0"/>
              <a:t>We’re not going to introduce any new HTML/CSS or </a:t>
            </a:r>
            <a:r>
              <a:rPr lang="en-IE" dirty="0" err="1" smtClean="0"/>
              <a:t>Javascript</a:t>
            </a:r>
            <a:r>
              <a:rPr lang="en-IE" dirty="0" smtClean="0"/>
              <a:t> next week</a:t>
            </a:r>
          </a:p>
          <a:p>
            <a:endParaRPr lang="en-IE" dirty="0"/>
          </a:p>
          <a:p>
            <a:r>
              <a:rPr lang="en-IE" dirty="0" smtClean="0"/>
              <a:t>We’ll be looking inside some computers and electronics</a:t>
            </a:r>
          </a:p>
          <a:p>
            <a:endParaRPr lang="en-IE" dirty="0"/>
          </a:p>
          <a:p>
            <a:r>
              <a:rPr lang="en-IE" dirty="0" smtClean="0"/>
              <a:t>…and you can work on your web projects … </a:t>
            </a:r>
            <a:endParaRPr lang="en-IE" dirty="0" smtClean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71121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1549</TotalTime>
  <Words>269</Words>
  <Application>Microsoft Office PowerPoint</Application>
  <PresentationFormat>On-screen Show (4:3)</PresentationFormat>
  <Paragraphs>56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Module</vt:lpstr>
      <vt:lpstr>CoderDojo Bray</vt:lpstr>
      <vt:lpstr>WiFi Network</vt:lpstr>
      <vt:lpstr>Session #5 What will you do today?</vt:lpstr>
      <vt:lpstr>Last week @ CoderDojo</vt:lpstr>
      <vt:lpstr>Javascript!</vt:lpstr>
      <vt:lpstr>For the time remaining …</vt:lpstr>
      <vt:lpstr>Now Practice Some More!</vt:lpstr>
      <vt:lpstr>Next Week @ CoderDojo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Bray</dc:title>
  <dc:creator>Liam Friel</dc:creator>
  <cp:lastModifiedBy>Liam Friel</cp:lastModifiedBy>
  <cp:revision>86</cp:revision>
  <dcterms:created xsi:type="dcterms:W3CDTF">2012-07-16T22:40:15Z</dcterms:created>
  <dcterms:modified xsi:type="dcterms:W3CDTF">2012-09-20T22:05:35Z</dcterms:modified>
</cp:coreProperties>
</file>