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4899" y="1122363"/>
            <a:ext cx="6263101" cy="2387600"/>
          </a:xfrm>
        </p:spPr>
        <p:txBody>
          <a:bodyPr/>
          <a:lstStyle/>
          <a:p>
            <a:pPr algn="l"/>
            <a:r>
              <a:rPr lang="en-US" dirty="0"/>
              <a:t>Design Pattern Game Flutter Cow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512" y="3602038"/>
            <a:ext cx="626248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4210161019 M Ray </a:t>
            </a:r>
            <a:r>
              <a:rPr lang="en-US" dirty="0" err="1"/>
              <a:t>Farandy</a:t>
            </a:r>
            <a:r>
              <a:rPr lang="en-US" dirty="0"/>
              <a:t> L</a:t>
            </a:r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FE37350-4EF3-4691-B1D4-3FCC9F53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35" y="1228725"/>
            <a:ext cx="2477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B22F-0953-471B-8F83-CB99E6C2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Kasus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2FF9-A706-445B-B567-0DC48A1B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7807325" cy="4082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err="1"/>
              <a:t>Dalam</a:t>
            </a:r>
            <a:r>
              <a:rPr lang="en-US" sz="1800" dirty="0"/>
              <a:t> Game Flutter Cow, </a:t>
            </a:r>
            <a:r>
              <a:rPr lang="en-US" sz="1800" dirty="0" err="1"/>
              <a:t>si</a:t>
            </a:r>
            <a:r>
              <a:rPr lang="en-US" sz="1800" dirty="0"/>
              <a:t> Cow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keberadaan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obstacle yang </a:t>
            </a:r>
            <a:r>
              <a:rPr lang="en-US" sz="1800" dirty="0" err="1"/>
              <a:t>datang</a:t>
            </a:r>
            <a:r>
              <a:rPr lang="en-US" sz="1800" dirty="0"/>
              <a:t>,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mengecek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obstacle yang </a:t>
            </a:r>
            <a:r>
              <a:rPr lang="en-US" sz="1800" dirty="0" err="1"/>
              <a:t>ada</a:t>
            </a:r>
            <a:r>
              <a:rPr lang="en-US" sz="1800" dirty="0"/>
              <a:t>. Tapi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mempengaruhi</a:t>
            </a:r>
            <a:r>
              <a:rPr lang="en-US" sz="1800" dirty="0"/>
              <a:t> performance juga.</a:t>
            </a:r>
          </a:p>
          <a:p>
            <a:pPr marL="514350" indent="-514350">
              <a:buAutoNum type="arabicPeriod"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obstacle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, </a:t>
            </a:r>
            <a:r>
              <a:rPr lang="en-US" sz="1800" dirty="0" err="1"/>
              <a:t>salah</a:t>
            </a:r>
            <a:r>
              <a:rPr lang="en-US" sz="1800" dirty="0"/>
              <a:t> </a:t>
            </a:r>
            <a:r>
              <a:rPr lang="en-US" sz="1800" dirty="0" err="1"/>
              <a:t>satunya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obstacle </a:t>
            </a:r>
            <a:r>
              <a:rPr lang="en-US" sz="1800" dirty="0" err="1"/>
              <a:t>satu</a:t>
            </a:r>
            <a:r>
              <a:rPr lang="en-US" sz="1800" dirty="0"/>
              <a:t> per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menghancurkannya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Cow. Tapi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mempengaruhi</a:t>
            </a:r>
            <a:r>
              <a:rPr lang="en-US" sz="1800" dirty="0"/>
              <a:t> performance device yang </a:t>
            </a:r>
            <a:r>
              <a:rPr lang="en-US" sz="1800" dirty="0" err="1"/>
              <a:t>dipakai</a:t>
            </a:r>
            <a:r>
              <a:rPr lang="en-US" sz="1800" dirty="0"/>
              <a:t> player.</a:t>
            </a:r>
          </a:p>
          <a:p>
            <a:pPr marL="514350" indent="-514350">
              <a:buAutoNum type="arabicPeriod"/>
            </a:pPr>
            <a:r>
              <a:rPr lang="en-US" sz="1800" dirty="0" err="1"/>
              <a:t>Dalam</a:t>
            </a:r>
            <a:r>
              <a:rPr lang="en-US" sz="1800" dirty="0"/>
              <a:t> Game Flutter Cow,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menu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diatur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. 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tentu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bermasalah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player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 </a:t>
            </a:r>
            <a:r>
              <a:rPr lang="en-US" sz="1800" dirty="0" err="1"/>
              <a:t>berada</a:t>
            </a:r>
            <a:r>
              <a:rPr lang="en-US" sz="1800" dirty="0"/>
              <a:t> di </a:t>
            </a:r>
            <a:r>
              <a:rPr lang="en-US" sz="1800" dirty="0" err="1"/>
              <a:t>tombol</a:t>
            </a:r>
            <a:r>
              <a:rPr lang="en-US" sz="1800" dirty="0"/>
              <a:t> </a:t>
            </a:r>
            <a:r>
              <a:rPr lang="en-US" sz="1800" dirty="0" err="1"/>
              <a:t>lain</a:t>
            </a:r>
            <a:r>
              <a:rPr lang="en-US" sz="1800" dirty="0"/>
              <a:t>.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C74D053-DB44-45C6-ABDD-6F3F8E28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84" y="1571625"/>
            <a:ext cx="2477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87E2-F475-4946-8DD2-DDBF3DAD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</a:t>
            </a:r>
            <a:r>
              <a:rPr lang="en-US" dirty="0"/>
              <a:t> Class Diagram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B0BF82-5E59-450E-BE8F-E5BA73F4F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048" y="1690969"/>
            <a:ext cx="3763363" cy="252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F0953-2C11-4C0A-86DE-CE6F84CC52E5}"/>
              </a:ext>
            </a:extLst>
          </p:cNvPr>
          <p:cNvSpPr txBox="1"/>
          <p:nvPr/>
        </p:nvSpPr>
        <p:spPr>
          <a:xfrm>
            <a:off x="1533928" y="44291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Object Pool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70A14631-EE28-4347-A135-FBA46D33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11" y="1690969"/>
            <a:ext cx="4557159" cy="917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2AEE56-14D6-4030-95EF-577CB8F14D5D}"/>
              </a:ext>
            </a:extLst>
          </p:cNvPr>
          <p:cNvSpPr txBox="1"/>
          <p:nvPr/>
        </p:nvSpPr>
        <p:spPr>
          <a:xfrm>
            <a:off x="7424964" y="28289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Spacial</a:t>
            </a:r>
            <a:r>
              <a:rPr lang="en-US" dirty="0"/>
              <a:t> </a:t>
            </a:r>
            <a:r>
              <a:rPr lang="en-US" dirty="0" err="1"/>
              <a:t>Patition</a:t>
            </a:r>
          </a:p>
        </p:txBody>
      </p:sp>
      <p:pic>
        <p:nvPicPr>
          <p:cNvPr id="10" name="Picture 10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F5066384-94F8-4753-9420-5B84688C7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41" y="3550033"/>
            <a:ext cx="5155456" cy="1759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62BEF-4EE7-4011-B76A-DEFD5CC4E92A}"/>
              </a:ext>
            </a:extLst>
          </p:cNvPr>
          <p:cNvSpPr txBox="1"/>
          <p:nvPr/>
        </p:nvSpPr>
        <p:spPr>
          <a:xfrm>
            <a:off x="7364759" y="54578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6978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C3FF-F86D-4AB5-B75C-1FEE9BD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7622-D46D-4602-9B5A-CD841609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Spatial Partition</a:t>
            </a:r>
            <a:endParaRPr lang="en-US"/>
          </a:p>
          <a:p>
            <a:pPr marL="0" indent="0" algn="just">
              <a:buNone/>
            </a:pPr>
            <a:r>
              <a:rPr lang="en-US" dirty="0"/>
              <a:t>Untuk mengatasi kasus nomor satu dapat dilakukan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obstacle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Cow 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308168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379F-7242-4064-8545-EA0A6396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93A-9350-4B59-963C-C6C88BDF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Object Pool</a:t>
            </a:r>
            <a:endParaRPr lang="en-US"/>
          </a:p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Object Pool. Obstacle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berkali</a:t>
            </a:r>
            <a:r>
              <a:rPr lang="en-US" dirty="0"/>
              <a:t>-kali,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obstacle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obstacle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obstacle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agar di </a:t>
            </a:r>
            <a:r>
              <a:rPr lang="en-US" dirty="0" err="1"/>
              <a:t>depan</a:t>
            </a:r>
            <a:r>
              <a:rPr lang="en-US" dirty="0"/>
              <a:t> player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random.</a:t>
            </a:r>
          </a:p>
        </p:txBody>
      </p:sp>
    </p:spTree>
    <p:extLst>
      <p:ext uri="{BB962C8B-B14F-4D97-AF65-F5344CB8AC3E}">
        <p14:creationId xmlns:p14="http://schemas.microsoft.com/office/powerpoint/2010/main" val="203954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3BB1-A967-460F-A784-A02A4B3C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C62-9A99-4CF0-97C5-4F90B914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Commands</a:t>
            </a:r>
          </a:p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3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object.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object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Dan </a:t>
            </a:r>
            <a:r>
              <a:rPr lang="en-US" dirty="0" err="1"/>
              <a:t>apabila</a:t>
            </a:r>
            <a:r>
              <a:rPr lang="en-US" dirty="0"/>
              <a:t> player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settingnya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mengkaitkan</a:t>
            </a:r>
            <a:r>
              <a:rPr lang="en-US" dirty="0"/>
              <a:t> object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lain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Design Pattern Game Flutter Cow</vt:lpstr>
      <vt:lpstr>Deskripsi Kasus</vt:lpstr>
      <vt:lpstr>Gambar Class Diagram</vt:lpstr>
      <vt:lpstr>Penerapan Pattern</vt:lpstr>
      <vt:lpstr>Penerapan Pattern</vt:lpstr>
      <vt:lpstr>Penerapan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2018-03-06T06:31:46Z</dcterms:modified>
</cp:coreProperties>
</file>