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2c7924a9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2c7924a9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2c7924a92_1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2c7924a92_1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2c7924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2c7924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2c7924a9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2c7924a9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2c7924a9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2c7924a9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2c7924a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2c7924a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2c7924a9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2c7924a9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2c7924a9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2c7924a9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c7924a9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2c7924a9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2c7924a9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2c7924a9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>
                <a:solidFill>
                  <a:srgbClr val="595959"/>
                </a:solidFill>
              </a:rPr>
              <a:t>The meticulous management and preprocessing of your dataset is paramount and holds equal significance to the selection of appropriate models and hyperparameters.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title"/>
          </p:nvPr>
        </p:nvSpPr>
        <p:spPr>
          <a:xfrm>
            <a:off x="3181650" y="1200650"/>
            <a:ext cx="4039200" cy="138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44300" y="2595300"/>
            <a:ext cx="5297700" cy="10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79" name="Google Shape;79;p16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6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7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upload.wikimedia.org/wikipedia/commons/d/d7/Sky.jpg" TargetMode="External"/><Relationship Id="rId2" Type="http://schemas.openxmlformats.org/officeDocument/2006/relationships/image" Target="../media/image8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descr="https://upload.wikimedia.org/wikipedia/commons/d/d7/Sky.jpg" id="9" name="Google Shape;9;p1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1.pickpik.com/photos/919/357/276/596ca8fc66bfb-preview.jpg" TargetMode="External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t.pxhere.com/photo/electric-pole-electric-wires-electric-energy-electricity-sky-clouds-daytime-overhead-power-line-atmosphere-cloud-cable-wire-line-electrical-network-iron-electrical-supply-light-pole-sunlight-evening-parallel-world-metal-morning-public-utility-gas-symbol-cross-meteorological-phenomenon-electrical-wiring-religious-item-silhouette-1636215.jpg" TargetMode="External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ixnio.com/free-images/2021/09/18/2021-09-18-05-36-03.jpg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1.pickpik.com/photos/919/357/276/596ca8fc66bfb-preview.jpg" id="103" name="Google Shape;103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7784" l="0" r="0" t="7784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0" y="1286025"/>
            <a:ext cx="9144000" cy="2571600"/>
          </a:xfrm>
          <a:prstGeom prst="rect">
            <a:avLst/>
          </a:prstGeom>
          <a:solidFill>
            <a:srgbClr val="000000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By: Haolin Guo, Shuyan Chen</a:t>
            </a:r>
            <a:endParaRPr/>
          </a:p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Divhacks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/>
              <a:t>Code Snippets</a:t>
            </a:r>
            <a:endParaRPr sz="2500"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50" y="0"/>
            <a:ext cx="6087752" cy="273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224" y="3257223"/>
            <a:ext cx="6123823" cy="1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500"/>
              <a:t>Code Snippets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400" y="34326"/>
            <a:ext cx="6060501" cy="18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400" y="2111475"/>
            <a:ext cx="5381250" cy="29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29867" r="29867" t="0"/>
          <a:stretch/>
        </p:blipFill>
        <p:spPr>
          <a:xfrm>
            <a:off x="282600" y="282600"/>
            <a:ext cx="2457875" cy="45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3181650" y="1200650"/>
            <a:ext cx="4039200" cy="13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VoltVision: Mapping Tomorrow's Energy Footprint with Machine Learning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44300" y="2595300"/>
            <a:ext cx="52977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Track: AI/ML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Application: Green Tech / Environment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Technologies: Machine Learning (regressions), Data Analytics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et.pxhere.com/photo/electric-pole-electric-wires-electric-energy-electricity-sky-clouds-daytime-overhead-power-line-atmosphere-cloud-cable-wire-line-electrical-network-iron-electrical-supply-light-pole-sunlight-evening-parallel-world-metal-morning-public-utility-gas-symbol-cross-meteorological-phenomenon-electrical-wiring-religious-item-silhouette-1636215.jpg" id="118" name="Google Shape;118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5556" r="5547" t="0"/>
          <a:stretch/>
        </p:blipFill>
        <p:spPr>
          <a:xfrm>
            <a:off x="3047650" y="0"/>
            <a:ext cx="6096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233600" y="256850"/>
            <a:ext cx="25662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Background 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33600" y="1380600"/>
            <a:ext cx="25662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High electricity consumption in U.S. households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Significant portion wasted daily             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Wastage contributes to environmental harm and potential energy crises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Predicted rolling blackouts by 2040 if unchecked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xnio.com/free-images/2021/09/18/2021-09-18-05-36-03.jpg" id="125" name="Google Shape;125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375" l="0" r="0" t="3384"/>
          <a:stretch/>
        </p:blipFill>
        <p:spPr>
          <a:xfrm>
            <a:off x="0" y="0"/>
            <a:ext cx="4280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Benefits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Cost Savings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Crisis Prevention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Peak Usage Preparations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Implementation</a:t>
            </a:r>
            <a:endParaRPr b="1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Regression: using time vs. electricity usage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Didn’t work because of fluctuations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0" y="2132025"/>
            <a:ext cx="7386675" cy="20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Implementation</a:t>
            </a:r>
            <a:endParaRPr b="1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Solution: Simple Moving Average over 24-hour periods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Improved, but not ideal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75" y="2418700"/>
            <a:ext cx="6311075" cy="189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Implementation</a:t>
            </a:r>
            <a:endParaRPr b="1"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Hyperparameter tuning: not ideal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Trying </a:t>
            </a:r>
            <a:r>
              <a:rPr lang="en-CA"/>
              <a:t>different</a:t>
            </a:r>
            <a:r>
              <a:rPr lang="en-CA"/>
              <a:t> models: not ideal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Implementation</a:t>
            </a:r>
            <a:endParaRPr b="1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Tried using 4d array as individual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X: [year, month, date, hour]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Y: [usage]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350" y="2680707"/>
            <a:ext cx="9144003" cy="183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126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What we learned</a:t>
            </a:r>
            <a:endParaRPr b="1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149475" y="225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Importance of Data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