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2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9EAC3-CF46-44FB-9C4D-378B47E88F5A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F457EC-84A1-44C1-907C-972F5994BB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0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C27F-3B08-44DE-8529-C5E32969D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71010"/>
            <a:ext cx="6484782" cy="3243393"/>
          </a:xfrm>
        </p:spPr>
        <p:txBody>
          <a:bodyPr anchor="t">
            <a:normAutofit/>
          </a:bodyPr>
          <a:lstStyle/>
          <a:p>
            <a:pPr algn="l"/>
            <a:r>
              <a:rPr lang="en-US" sz="42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Project 3:</a:t>
            </a:r>
            <a:br>
              <a:rPr lang="en-US" sz="42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r>
              <a:rPr lang="en-US" sz="42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Dirty Dog Finders</a:t>
            </a:r>
            <a:br>
              <a:rPr lang="en-US" sz="42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br>
              <a:rPr lang="en-US" sz="28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br>
              <a:rPr lang="en-US" sz="2800" b="1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Presented By:	Craig Taylor</a:t>
            </a:r>
            <a:b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	        		Nathan Roberts </a:t>
            </a:r>
            <a:b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</a:br>
            <a:r>
              <a:rPr lang="en-US" sz="2800" dirty="0">
                <a:latin typeface="Raavi" panose="020B0502040204020203" pitchFamily="34" charset="0"/>
                <a:ea typeface="Gungsuh" panose="020B0503020000020004" pitchFamily="18" charset="-127"/>
                <a:cs typeface="Raavi" panose="020B0502040204020203" pitchFamily="34" charset="0"/>
              </a:rPr>
              <a:t>	        		Edgar Sanchez</a:t>
            </a:r>
            <a:endParaRPr lang="en-US" sz="2800" b="1" dirty="0">
              <a:latin typeface="Raavi" panose="020B0502040204020203" pitchFamily="34" charset="0"/>
              <a:ea typeface="Gungsuh" panose="020B0503020000020004" pitchFamily="18" charset="-127"/>
              <a:cs typeface="Raav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7AC7B-5D19-43A5-821B-9D2AA1F8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3892" r="24608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568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87272-93BF-4AAF-82F6-93FE7E4C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78" y="1223479"/>
            <a:ext cx="2883508" cy="11232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FFFF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What is Dirty Dog Finder?</a:t>
            </a:r>
            <a:endParaRPr lang="en-US" sz="3600" b="1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6E0E-7B51-4842-820D-0A48269B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A sophisticated and easy to use application that helps you answer the age old question of “What the heck kind of dog is THAT?!”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age result for funny weird dog">
            <a:extLst>
              <a:ext uri="{FF2B5EF4-FFF2-40B4-BE49-F238E27FC236}">
                <a16:creationId xmlns:a16="http://schemas.microsoft.com/office/drawing/2014/main" id="{1D22BD3E-9AD3-4FDD-AD24-BAE05CDBB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r="1" b="16048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58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B720B-4023-405D-952A-DB02E8A085B8}"/>
              </a:ext>
            </a:extLst>
          </p:cNvPr>
          <p:cNvSpPr txBox="1"/>
          <p:nvPr/>
        </p:nvSpPr>
        <p:spPr>
          <a:xfrm>
            <a:off x="716038" y="1126663"/>
            <a:ext cx="55444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Simply snap a pic or upload an image and our deep neural network (magic) will identify the dogs breed and also give you info on where to buy your pooch.</a:t>
            </a:r>
          </a:p>
          <a:p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r>
              <a:rPr lang="en-US" sz="2400" b="1" u="sng" dirty="0">
                <a:latin typeface="Raavi" panose="020B0502040204020203" pitchFamily="34" charset="0"/>
                <a:cs typeface="Raavi" panose="020B0502040204020203" pitchFamily="34" charset="0"/>
              </a:rPr>
              <a:t>Fun Facts:</a:t>
            </a:r>
            <a:r>
              <a:rPr lang="en-US" sz="2400" b="1" dirty="0">
                <a:latin typeface="Raavi" panose="020B0502040204020203" pitchFamily="34" charset="0"/>
                <a:cs typeface="Raavi" panose="020B0502040204020203" pitchFamily="34" charset="0"/>
              </a:rPr>
              <a:t>  </a:t>
            </a:r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Using Computer Vision and Machine Learning, facial key points from the image are used to extract SIFT descriptors and color histograms, using SVM with a linear kernel it can predict a dogs breed 90% of the time.</a:t>
            </a:r>
          </a:p>
          <a:p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endParaRPr lang="en-US" sz="36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endParaRPr lang="en-US" sz="20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BDE84-9A3F-417E-BEBF-B03F965980E0}"/>
              </a:ext>
            </a:extLst>
          </p:cNvPr>
          <p:cNvSpPr txBox="1"/>
          <p:nvPr/>
        </p:nvSpPr>
        <p:spPr>
          <a:xfrm>
            <a:off x="-560915" y="480332"/>
            <a:ext cx="554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Raavi" panose="020B0502040204020203" pitchFamily="34" charset="0"/>
                <a:cs typeface="Raavi" panose="020B0502040204020203" pitchFamily="34" charset="0"/>
              </a:rPr>
              <a:t>How it Works: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3C55-B2D6-4AB2-9238-9190E9EA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79" y="1639361"/>
            <a:ext cx="5273497" cy="39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3605F-0B11-46FA-B1E8-FB716B7F318D}"/>
              </a:ext>
            </a:extLst>
          </p:cNvPr>
          <p:cNvSpPr txBox="1"/>
          <p:nvPr/>
        </p:nvSpPr>
        <p:spPr>
          <a:xfrm>
            <a:off x="2276354" y="428342"/>
            <a:ext cx="763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Raavi" panose="020B0502040204020203" pitchFamily="34" charset="0"/>
                <a:cs typeface="Raavi" panose="020B0502040204020203" pitchFamily="34" charset="0"/>
              </a:rPr>
              <a:t>Technologies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BDD6D-118D-4C8E-8905-39DEDE4DF94D}"/>
              </a:ext>
            </a:extLst>
          </p:cNvPr>
          <p:cNvSpPr txBox="1"/>
          <p:nvPr/>
        </p:nvSpPr>
        <p:spPr>
          <a:xfrm>
            <a:off x="349170" y="1307938"/>
            <a:ext cx="94314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aavi" panose="020B0502040204020203" pitchFamily="34" charset="0"/>
                <a:cs typeface="Raavi" panose="020B0502040204020203" pitchFamily="34" charset="0"/>
              </a:rPr>
              <a:t>Keras</a:t>
            </a:r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: Stanford Dataset (</a:t>
            </a:r>
            <a:r>
              <a:rPr lang="en-US" sz="2800" dirty="0" err="1">
                <a:latin typeface="Raavi" panose="020B0502040204020203" pitchFamily="34" charset="0"/>
                <a:cs typeface="Raavi" panose="020B0502040204020203" pitchFamily="34" charset="0"/>
              </a:rPr>
              <a:t>Xception</a:t>
            </a:r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)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HTML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CSS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Python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Pandas</a:t>
            </a:r>
          </a:p>
          <a:p>
            <a:r>
              <a:rPr lang="en-US" sz="2800" dirty="0" err="1">
                <a:latin typeface="Raavi" panose="020B0502040204020203" pitchFamily="34" charset="0"/>
                <a:cs typeface="Raavi" panose="020B0502040204020203" pitchFamily="34" charset="0"/>
              </a:rPr>
              <a:t>Numpy</a:t>
            </a:r>
            <a:endParaRPr lang="en-US" sz="2800" dirty="0">
              <a:latin typeface="Raavi" panose="020B0502040204020203" pitchFamily="34" charset="0"/>
              <a:cs typeface="Raavi" panose="020B0502040204020203" pitchFamily="34" charset="0"/>
            </a:endParaRP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Flask</a:t>
            </a:r>
          </a:p>
          <a:p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OpenCV</a:t>
            </a:r>
          </a:p>
          <a:p>
            <a:endParaRPr lang="en-US" b="1" i="1" dirty="0"/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94EAE-0D4B-49C0-A690-E8C22075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15" y="2284797"/>
            <a:ext cx="3024230" cy="1285298"/>
          </a:xfrm>
          <a:prstGeom prst="rect">
            <a:avLst/>
          </a:prstGeom>
        </p:spPr>
      </p:pic>
      <p:pic>
        <p:nvPicPr>
          <p:cNvPr id="2050" name="Picture 2" descr="Image result for html">
            <a:extLst>
              <a:ext uri="{FF2B5EF4-FFF2-40B4-BE49-F238E27FC236}">
                <a16:creationId xmlns:a16="http://schemas.microsoft.com/office/drawing/2014/main" id="{08129A3A-487A-486E-BF46-1FF1B4A5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20" y="3868337"/>
            <a:ext cx="2305957" cy="17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ython">
            <a:extLst>
              <a:ext uri="{FF2B5EF4-FFF2-40B4-BE49-F238E27FC236}">
                <a16:creationId xmlns:a16="http://schemas.microsoft.com/office/drawing/2014/main" id="{266BAE35-5B7D-4622-A244-5E82D931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52" y="1774467"/>
            <a:ext cx="2305958" cy="23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28D18-14A0-4FE0-A448-32EA9369C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562" y="4330945"/>
            <a:ext cx="2601143" cy="134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5F3CB-612E-423F-BF42-CF544EA5C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420" y="2405295"/>
            <a:ext cx="2857465" cy="1000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B9A8B-9BC1-4F95-AF55-A85C63A84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221" y="4235331"/>
            <a:ext cx="2601142" cy="1445079"/>
          </a:xfrm>
          <a:prstGeom prst="rect">
            <a:avLst/>
          </a:prstGeom>
        </p:spPr>
      </p:pic>
      <p:pic>
        <p:nvPicPr>
          <p:cNvPr id="2054" name="Picture 6" descr="OpenCV Logo with text svg version.svg">
            <a:extLst>
              <a:ext uri="{FF2B5EF4-FFF2-40B4-BE49-F238E27FC236}">
                <a16:creationId xmlns:a16="http://schemas.microsoft.com/office/drawing/2014/main" id="{AD99C873-7D82-4ED0-A2B7-01B02ECF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15" y="4077612"/>
            <a:ext cx="1300418" cy="16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F5AD2-8E52-486C-9083-C263CCCE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365" y="1962005"/>
            <a:ext cx="6626926" cy="4182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BE1368-0BA8-4000-913D-1DBDF98AAFE4}"/>
              </a:ext>
            </a:extLst>
          </p:cNvPr>
          <p:cNvSpPr txBox="1"/>
          <p:nvPr/>
        </p:nvSpPr>
        <p:spPr>
          <a:xfrm>
            <a:off x="3185885" y="583148"/>
            <a:ext cx="58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b="1" u="sng" dirty="0">
                <a:latin typeface="Raavi" panose="020B0502040204020203" pitchFamily="34" charset="0"/>
                <a:cs typeface="Raavi" panose="020B0502040204020203" pitchFamily="34" charset="0"/>
              </a:rPr>
              <a:t>Demo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7814403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Raavi</vt:lpstr>
      <vt:lpstr>Retrospect</vt:lpstr>
      <vt:lpstr>Project 3: Dirty Dog Finders   Presented By: Craig Taylor            Nathan Roberts             Edgar Sanchez</vt:lpstr>
      <vt:lpstr>What is Dirty Dog Finder?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Dirty Dog Finders   Presented By: Craig Taylor            Nathan Roberts             Edgar Sanchez</dc:title>
  <dc:creator>Nathan Roberts</dc:creator>
  <cp:lastModifiedBy>Nathan Roberts</cp:lastModifiedBy>
  <cp:revision>5</cp:revision>
  <dcterms:created xsi:type="dcterms:W3CDTF">2019-02-01T00:37:40Z</dcterms:created>
  <dcterms:modified xsi:type="dcterms:W3CDTF">2019-02-01T03:08:54Z</dcterms:modified>
</cp:coreProperties>
</file>