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89" r:id="rId3"/>
    <p:sldId id="266" r:id="rId4"/>
    <p:sldId id="260" r:id="rId5"/>
    <p:sldId id="262" r:id="rId6"/>
    <p:sldId id="263" r:id="rId7"/>
    <p:sldId id="265" r:id="rId8"/>
    <p:sldId id="290"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0A0F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6D055F-11AA-4681-B206-8CB2807A316F}" v="46" dt="2025-03-01T13:38:53.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59" d="100"/>
          <a:sy n="159" d="100"/>
        </p:scale>
        <p:origin x="384" y="13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x Maag" userId="fe2cba436e897bf0" providerId="LiveId" clId="{9E6D055F-11AA-4681-B206-8CB2807A316F}"/>
    <pc:docChg chg="undo redo custSel addSld delSld modSld sldOrd modMainMaster">
      <pc:chgData name="Felix Maag" userId="fe2cba436e897bf0" providerId="LiveId" clId="{9E6D055F-11AA-4681-B206-8CB2807A316F}" dt="2025-03-01T13:46:43.428" v="4337" actId="20577"/>
      <pc:docMkLst>
        <pc:docMk/>
      </pc:docMkLst>
      <pc:sldChg chg="modSp mod">
        <pc:chgData name="Felix Maag" userId="fe2cba436e897bf0" providerId="LiveId" clId="{9E6D055F-11AA-4681-B206-8CB2807A316F}" dt="2025-03-01T13:45:13.990" v="4320" actId="790"/>
        <pc:sldMkLst>
          <pc:docMk/>
          <pc:sldMk cId="1272355166" sldId="256"/>
        </pc:sldMkLst>
        <pc:spChg chg="mod">
          <ac:chgData name="Felix Maag" userId="fe2cba436e897bf0" providerId="LiveId" clId="{9E6D055F-11AA-4681-B206-8CB2807A316F}" dt="2025-03-01T13:45:13.990" v="4320" actId="790"/>
          <ac:spMkLst>
            <pc:docMk/>
            <pc:sldMk cId="1272355166" sldId="256"/>
            <ac:spMk id="3" creationId="{B956C446-1179-2C4D-19D7-04EF886EE388}"/>
          </ac:spMkLst>
        </pc:spChg>
      </pc:sldChg>
      <pc:sldChg chg="modSp del mod">
        <pc:chgData name="Felix Maag" userId="fe2cba436e897bf0" providerId="LiveId" clId="{9E6D055F-11AA-4681-B206-8CB2807A316F}" dt="2025-02-18T20:55:52.401" v="439" actId="47"/>
        <pc:sldMkLst>
          <pc:docMk/>
          <pc:sldMk cId="2664056767" sldId="257"/>
        </pc:sldMkLst>
      </pc:sldChg>
      <pc:sldChg chg="modSp new del mod ord">
        <pc:chgData name="Felix Maag" userId="fe2cba436e897bf0" providerId="LiveId" clId="{9E6D055F-11AA-4681-B206-8CB2807A316F}" dt="2025-02-20T20:35:34.632" v="519" actId="47"/>
        <pc:sldMkLst>
          <pc:docMk/>
          <pc:sldMk cId="1879388269" sldId="258"/>
        </pc:sldMkLst>
      </pc:sldChg>
      <pc:sldChg chg="modSp new del mod">
        <pc:chgData name="Felix Maag" userId="fe2cba436e897bf0" providerId="LiveId" clId="{9E6D055F-11AA-4681-B206-8CB2807A316F}" dt="2025-02-18T20:54:59.791" v="438" actId="47"/>
        <pc:sldMkLst>
          <pc:docMk/>
          <pc:sldMk cId="1498673654" sldId="259"/>
        </pc:sldMkLst>
      </pc:sldChg>
      <pc:sldChg chg="addSp delSp modSp new mod">
        <pc:chgData name="Felix Maag" userId="fe2cba436e897bf0" providerId="LiveId" clId="{9E6D055F-11AA-4681-B206-8CB2807A316F}" dt="2025-03-01T13:42:35.203" v="4309" actId="790"/>
        <pc:sldMkLst>
          <pc:docMk/>
          <pc:sldMk cId="311615016" sldId="260"/>
        </pc:sldMkLst>
        <pc:spChg chg="mod">
          <ac:chgData name="Felix Maag" userId="fe2cba436e897bf0" providerId="LiveId" clId="{9E6D055F-11AA-4681-B206-8CB2807A316F}" dt="2025-02-21T20:57:16.836" v="566" actId="20577"/>
          <ac:spMkLst>
            <pc:docMk/>
            <pc:sldMk cId="311615016" sldId="260"/>
            <ac:spMk id="2" creationId="{122E6A91-13D9-EED7-DD73-6BA3D72253DA}"/>
          </ac:spMkLst>
        </pc:spChg>
        <pc:spChg chg="mod">
          <ac:chgData name="Felix Maag" userId="fe2cba436e897bf0" providerId="LiveId" clId="{9E6D055F-11AA-4681-B206-8CB2807A316F}" dt="2025-03-01T13:42:35.203" v="4309" actId="790"/>
          <ac:spMkLst>
            <pc:docMk/>
            <pc:sldMk cId="311615016" sldId="260"/>
            <ac:spMk id="4" creationId="{400849EB-CEA0-A24D-4147-A815C34AFD98}"/>
          </ac:spMkLst>
        </pc:spChg>
        <pc:spChg chg="add mod">
          <ac:chgData name="Felix Maag" userId="fe2cba436e897bf0" providerId="LiveId" clId="{9E6D055F-11AA-4681-B206-8CB2807A316F}" dt="2025-03-01T13:42:08.124" v="4307" actId="313"/>
          <ac:spMkLst>
            <pc:docMk/>
            <pc:sldMk cId="311615016" sldId="260"/>
            <ac:spMk id="5" creationId="{9908062E-396B-3EE3-A903-9BE912968402}"/>
          </ac:spMkLst>
        </pc:spChg>
        <pc:spChg chg="add mod">
          <ac:chgData name="Felix Maag" userId="fe2cba436e897bf0" providerId="LiveId" clId="{9E6D055F-11AA-4681-B206-8CB2807A316F}" dt="2025-03-01T13:42:24.282" v="4308" actId="33524"/>
          <ac:spMkLst>
            <pc:docMk/>
            <pc:sldMk cId="311615016" sldId="260"/>
            <ac:spMk id="6" creationId="{5F8679CC-00C5-4C1B-EDAA-F1760269A96B}"/>
          </ac:spMkLst>
        </pc:spChg>
        <pc:picChg chg="add mod">
          <ac:chgData name="Felix Maag" userId="fe2cba436e897bf0" providerId="LiveId" clId="{9E6D055F-11AA-4681-B206-8CB2807A316F}" dt="2025-02-21T20:53:19.303" v="535"/>
          <ac:picMkLst>
            <pc:docMk/>
            <pc:sldMk cId="311615016" sldId="260"/>
            <ac:picMk id="7" creationId="{620E66E5-6A20-86EE-7699-43FF0798965C}"/>
          </ac:picMkLst>
        </pc:picChg>
      </pc:sldChg>
      <pc:sldChg chg="addSp delSp modSp new del mod ord chgLayout">
        <pc:chgData name="Felix Maag" userId="fe2cba436e897bf0" providerId="LiveId" clId="{9E6D055F-11AA-4681-B206-8CB2807A316F}" dt="2025-03-01T13:18:58.178" v="4067" actId="47"/>
        <pc:sldMkLst>
          <pc:docMk/>
          <pc:sldMk cId="773412286" sldId="261"/>
        </pc:sldMkLst>
        <pc:spChg chg="mod ord">
          <ac:chgData name="Felix Maag" userId="fe2cba436e897bf0" providerId="LiveId" clId="{9E6D055F-11AA-4681-B206-8CB2807A316F}" dt="2025-03-01T12:16:18.133" v="2270" actId="700"/>
          <ac:spMkLst>
            <pc:docMk/>
            <pc:sldMk cId="773412286" sldId="261"/>
            <ac:spMk id="2" creationId="{F0D12BD0-4719-D320-A1FA-557CE9FE516A}"/>
          </ac:spMkLst>
        </pc:spChg>
        <pc:spChg chg="del">
          <ac:chgData name="Felix Maag" userId="fe2cba436e897bf0" providerId="LiveId" clId="{9E6D055F-11AA-4681-B206-8CB2807A316F}" dt="2025-03-01T11:56:17.668" v="2139" actId="478"/>
          <ac:spMkLst>
            <pc:docMk/>
            <pc:sldMk cId="773412286" sldId="261"/>
            <ac:spMk id="3" creationId="{50266529-F4F5-A777-CAC6-2E728B5E6BFC}"/>
          </ac:spMkLst>
        </pc:spChg>
        <pc:spChg chg="mod ord">
          <ac:chgData name="Felix Maag" userId="fe2cba436e897bf0" providerId="LiveId" clId="{9E6D055F-11AA-4681-B206-8CB2807A316F}" dt="2025-03-01T12:16:18.133" v="2270" actId="700"/>
          <ac:spMkLst>
            <pc:docMk/>
            <pc:sldMk cId="773412286" sldId="261"/>
            <ac:spMk id="4" creationId="{2D238E7A-CDEE-4838-439F-12C0B3F22CEE}"/>
          </ac:spMkLst>
        </pc:spChg>
        <pc:spChg chg="add mod ord">
          <ac:chgData name="Felix Maag" userId="fe2cba436e897bf0" providerId="LiveId" clId="{9E6D055F-11AA-4681-B206-8CB2807A316F}" dt="2025-03-01T13:10:16.885" v="3813" actId="20577"/>
          <ac:spMkLst>
            <pc:docMk/>
            <pc:sldMk cId="773412286" sldId="261"/>
            <ac:spMk id="7" creationId="{2CAF53E9-92FD-50A5-4EB7-18970482A56D}"/>
          </ac:spMkLst>
        </pc:spChg>
        <pc:graphicFrameChg chg="add del mod modGraphic">
          <ac:chgData name="Felix Maag" userId="fe2cba436e897bf0" providerId="LiveId" clId="{9E6D055F-11AA-4681-B206-8CB2807A316F}" dt="2025-03-01T12:16:10.873" v="2269" actId="478"/>
          <ac:graphicFrameMkLst>
            <pc:docMk/>
            <pc:sldMk cId="773412286" sldId="261"/>
            <ac:graphicFrameMk id="6" creationId="{FCA7BA83-8149-9093-37DA-B51199207EA8}"/>
          </ac:graphicFrameMkLst>
        </pc:graphicFrameChg>
        <pc:picChg chg="add del mod">
          <ac:chgData name="Felix Maag" userId="fe2cba436e897bf0" providerId="LiveId" clId="{9E6D055F-11AA-4681-B206-8CB2807A316F}" dt="2025-03-01T12:13:19.042" v="2254" actId="478"/>
          <ac:picMkLst>
            <pc:docMk/>
            <pc:sldMk cId="773412286" sldId="261"/>
            <ac:picMk id="5" creationId="{40767B39-D7F9-BC74-36A8-81C2FCA5E190}"/>
          </ac:picMkLst>
        </pc:picChg>
      </pc:sldChg>
      <pc:sldChg chg="addSp delSp modSp new mod modClrScheme chgLayout">
        <pc:chgData name="Felix Maag" userId="fe2cba436e897bf0" providerId="LiveId" clId="{9E6D055F-11AA-4681-B206-8CB2807A316F}" dt="2025-03-01T13:42:02.639" v="4306" actId="790"/>
        <pc:sldMkLst>
          <pc:docMk/>
          <pc:sldMk cId="3974741423" sldId="262"/>
        </pc:sldMkLst>
        <pc:spChg chg="mod ord">
          <ac:chgData name="Felix Maag" userId="fe2cba436e897bf0" providerId="LiveId" clId="{9E6D055F-11AA-4681-B206-8CB2807A316F}" dt="2025-03-01T13:42:02.639" v="4306" actId="790"/>
          <ac:spMkLst>
            <pc:docMk/>
            <pc:sldMk cId="3974741423" sldId="262"/>
            <ac:spMk id="2" creationId="{3E4B71F0-4709-3DFC-E7AD-1FBF0D2B7684}"/>
          </ac:spMkLst>
        </pc:spChg>
        <pc:spChg chg="add del mod">
          <ac:chgData name="Felix Maag" userId="fe2cba436e897bf0" providerId="LiveId" clId="{9E6D055F-11AA-4681-B206-8CB2807A316F}" dt="2025-03-01T13:36:04.664" v="4253" actId="21"/>
          <ac:spMkLst>
            <pc:docMk/>
            <pc:sldMk cId="3974741423" sldId="262"/>
            <ac:spMk id="3" creationId="{3B4A5AC2-A398-C854-00DC-755E35C3F3C9}"/>
          </ac:spMkLst>
        </pc:spChg>
        <pc:spChg chg="add del mod ord">
          <ac:chgData name="Felix Maag" userId="fe2cba436e897bf0" providerId="LiveId" clId="{9E6D055F-11AA-4681-B206-8CB2807A316F}" dt="2025-03-01T13:37:05.782" v="4264" actId="478"/>
          <ac:spMkLst>
            <pc:docMk/>
            <pc:sldMk cId="3974741423" sldId="262"/>
            <ac:spMk id="5" creationId="{0E01874D-5E81-7B59-459A-8F664980E0C8}"/>
          </ac:spMkLst>
        </pc:spChg>
        <pc:spChg chg="add mod">
          <ac:chgData name="Felix Maag" userId="fe2cba436e897bf0" providerId="LiveId" clId="{9E6D055F-11AA-4681-B206-8CB2807A316F}" dt="2025-03-01T13:41:37.222" v="4299" actId="790"/>
          <ac:spMkLst>
            <pc:docMk/>
            <pc:sldMk cId="3974741423" sldId="262"/>
            <ac:spMk id="6" creationId="{3B4A5AC2-A398-C854-00DC-755E35C3F3C9}"/>
          </ac:spMkLst>
        </pc:spChg>
        <pc:spChg chg="add mod">
          <ac:chgData name="Felix Maag" userId="fe2cba436e897bf0" providerId="LiveId" clId="{9E6D055F-11AA-4681-B206-8CB2807A316F}" dt="2025-02-26T20:49:53.274" v="1250"/>
          <ac:spMkLst>
            <pc:docMk/>
            <pc:sldMk cId="3974741423" sldId="262"/>
            <ac:spMk id="33" creationId="{4CEDA124-2345-287B-DB85-D4FD08178A24}"/>
          </ac:spMkLst>
        </pc:spChg>
        <pc:spChg chg="add mod">
          <ac:chgData name="Felix Maag" userId="fe2cba436e897bf0" providerId="LiveId" clId="{9E6D055F-11AA-4681-B206-8CB2807A316F}" dt="2025-02-26T20:49:53.274" v="1250"/>
          <ac:spMkLst>
            <pc:docMk/>
            <pc:sldMk cId="3974741423" sldId="262"/>
            <ac:spMk id="37" creationId="{FDD1EB17-3B63-BC99-037C-E9BBD192DAC9}"/>
          </ac:spMkLst>
        </pc:spChg>
        <pc:spChg chg="add mod">
          <ac:chgData name="Felix Maag" userId="fe2cba436e897bf0" providerId="LiveId" clId="{9E6D055F-11AA-4681-B206-8CB2807A316F}" dt="2025-02-26T20:49:53.274" v="1250"/>
          <ac:spMkLst>
            <pc:docMk/>
            <pc:sldMk cId="3974741423" sldId="262"/>
            <ac:spMk id="38" creationId="{041B42C5-FFA3-A32B-C231-F0E9F787F4EB}"/>
          </ac:spMkLst>
        </pc:spChg>
        <pc:spChg chg="add mod">
          <ac:chgData name="Felix Maag" userId="fe2cba436e897bf0" providerId="LiveId" clId="{9E6D055F-11AA-4681-B206-8CB2807A316F}" dt="2025-02-26T20:49:53.274" v="1250"/>
          <ac:spMkLst>
            <pc:docMk/>
            <pc:sldMk cId="3974741423" sldId="262"/>
            <ac:spMk id="40" creationId="{2DEC3B15-EEA7-18FF-D4F1-416A569DEC4D}"/>
          </ac:spMkLst>
        </pc:spChg>
        <pc:spChg chg="add mod">
          <ac:chgData name="Felix Maag" userId="fe2cba436e897bf0" providerId="LiveId" clId="{9E6D055F-11AA-4681-B206-8CB2807A316F}" dt="2025-02-26T20:49:53.274" v="1250"/>
          <ac:spMkLst>
            <pc:docMk/>
            <pc:sldMk cId="3974741423" sldId="262"/>
            <ac:spMk id="42" creationId="{74838174-BDE9-C28F-02D7-D23CAB5409CA}"/>
          </ac:spMkLst>
        </pc:spChg>
        <pc:spChg chg="add mod">
          <ac:chgData name="Felix Maag" userId="fe2cba436e897bf0" providerId="LiveId" clId="{9E6D055F-11AA-4681-B206-8CB2807A316F}" dt="2025-02-26T20:49:53.274" v="1250"/>
          <ac:spMkLst>
            <pc:docMk/>
            <pc:sldMk cId="3974741423" sldId="262"/>
            <ac:spMk id="44" creationId="{F6E45CD9-721D-69D7-ADE9-CE328D4CB051}"/>
          </ac:spMkLst>
        </pc:spChg>
        <pc:spChg chg="add mod">
          <ac:chgData name="Felix Maag" userId="fe2cba436e897bf0" providerId="LiveId" clId="{9E6D055F-11AA-4681-B206-8CB2807A316F}" dt="2025-02-26T20:49:53.274" v="1250"/>
          <ac:spMkLst>
            <pc:docMk/>
            <pc:sldMk cId="3974741423" sldId="262"/>
            <ac:spMk id="45" creationId="{E9806233-2B03-BF0A-AFE3-43CAEB63EDDE}"/>
          </ac:spMkLst>
        </pc:spChg>
        <pc:spChg chg="add mod">
          <ac:chgData name="Felix Maag" userId="fe2cba436e897bf0" providerId="LiveId" clId="{9E6D055F-11AA-4681-B206-8CB2807A316F}" dt="2025-02-26T20:49:53.274" v="1250"/>
          <ac:spMkLst>
            <pc:docMk/>
            <pc:sldMk cId="3974741423" sldId="262"/>
            <ac:spMk id="46" creationId="{BAD69128-8AB5-CF7D-6011-FC2A3AC1F804}"/>
          </ac:spMkLst>
        </pc:spChg>
        <pc:spChg chg="add mod">
          <ac:chgData name="Felix Maag" userId="fe2cba436e897bf0" providerId="LiveId" clId="{9E6D055F-11AA-4681-B206-8CB2807A316F}" dt="2025-02-26T20:49:53.274" v="1250"/>
          <ac:spMkLst>
            <pc:docMk/>
            <pc:sldMk cId="3974741423" sldId="262"/>
            <ac:spMk id="50" creationId="{122FD6F7-40C9-C988-4626-7DB372DBA491}"/>
          </ac:spMkLst>
        </pc:spChg>
        <pc:spChg chg="add mod">
          <ac:chgData name="Felix Maag" userId="fe2cba436e897bf0" providerId="LiveId" clId="{9E6D055F-11AA-4681-B206-8CB2807A316F}" dt="2025-02-26T20:49:53.274" v="1250"/>
          <ac:spMkLst>
            <pc:docMk/>
            <pc:sldMk cId="3974741423" sldId="262"/>
            <ac:spMk id="51" creationId="{33920041-31B2-BB37-0247-456BE479403E}"/>
          </ac:spMkLst>
        </pc:spChg>
        <pc:spChg chg="add del mod ord">
          <ac:chgData name="Felix Maag" userId="fe2cba436e897bf0" providerId="LiveId" clId="{9E6D055F-11AA-4681-B206-8CB2807A316F}" dt="2025-03-01T13:35:36.593" v="4251" actId="478"/>
          <ac:spMkLst>
            <pc:docMk/>
            <pc:sldMk cId="3974741423" sldId="262"/>
            <ac:spMk id="53" creationId="{AC2CF14D-7D0C-E5C2-3BEA-553E41FA93E1}"/>
          </ac:spMkLst>
        </pc:spChg>
        <pc:spChg chg="add mod ord">
          <ac:chgData name="Felix Maag" userId="fe2cba436e897bf0" providerId="LiveId" clId="{9E6D055F-11AA-4681-B206-8CB2807A316F}" dt="2025-02-26T20:50:13.303" v="1253" actId="20577"/>
          <ac:spMkLst>
            <pc:docMk/>
            <pc:sldMk cId="3974741423" sldId="262"/>
            <ac:spMk id="54" creationId="{EF1D12D4-8348-2C3E-AC5B-7E6AEB77A86A}"/>
          </ac:spMkLst>
        </pc:spChg>
      </pc:sldChg>
      <pc:sldChg chg="addSp delSp modSp new mod">
        <pc:chgData name="Felix Maag" userId="fe2cba436e897bf0" providerId="LiveId" clId="{9E6D055F-11AA-4681-B206-8CB2807A316F}" dt="2025-03-01T13:41:22.361" v="4298" actId="790"/>
        <pc:sldMkLst>
          <pc:docMk/>
          <pc:sldMk cId="2033903526" sldId="263"/>
        </pc:sldMkLst>
        <pc:spChg chg="mod">
          <ac:chgData name="Felix Maag" userId="fe2cba436e897bf0" providerId="LiveId" clId="{9E6D055F-11AA-4681-B206-8CB2807A316F}" dt="2025-03-01T13:41:14.907" v="4297" actId="790"/>
          <ac:spMkLst>
            <pc:docMk/>
            <pc:sldMk cId="2033903526" sldId="263"/>
            <ac:spMk id="2" creationId="{DCE09C98-890D-2B9C-6D56-E60D638E72CE}"/>
          </ac:spMkLst>
        </pc:spChg>
        <pc:spChg chg="add mod">
          <ac:chgData name="Felix Maag" userId="fe2cba436e897bf0" providerId="LiveId" clId="{9E6D055F-11AA-4681-B206-8CB2807A316F}" dt="2025-03-01T13:41:22.361" v="4298" actId="790"/>
          <ac:spMkLst>
            <pc:docMk/>
            <pc:sldMk cId="2033903526" sldId="263"/>
            <ac:spMk id="3" creationId="{8D405572-CA24-DA94-0F61-1F37FACC25EA}"/>
          </ac:spMkLst>
        </pc:spChg>
        <pc:spChg chg="mod">
          <ac:chgData name="Felix Maag" userId="fe2cba436e897bf0" providerId="LiveId" clId="{9E6D055F-11AA-4681-B206-8CB2807A316F}" dt="2025-02-26T21:00:08.109" v="1735"/>
          <ac:spMkLst>
            <pc:docMk/>
            <pc:sldMk cId="2033903526" sldId="263"/>
            <ac:spMk id="4" creationId="{63235820-4284-FF55-D946-2384AFD9ACD6}"/>
          </ac:spMkLst>
        </pc:spChg>
        <pc:spChg chg="mod topLvl">
          <ac:chgData name="Felix Maag" userId="fe2cba436e897bf0" providerId="LiveId" clId="{9E6D055F-11AA-4681-B206-8CB2807A316F}" dt="2025-02-26T21:01:48.305" v="1760" actId="1036"/>
          <ac:spMkLst>
            <pc:docMk/>
            <pc:sldMk cId="2033903526" sldId="263"/>
            <ac:spMk id="8" creationId="{7111D038-7037-10A3-0B9B-B7E57CAB4670}"/>
          </ac:spMkLst>
        </pc:spChg>
        <pc:spChg chg="add del mod">
          <ac:chgData name="Felix Maag" userId="fe2cba436e897bf0" providerId="LiveId" clId="{9E6D055F-11AA-4681-B206-8CB2807A316F}" dt="2025-03-01T13:37:02.058" v="4263" actId="478"/>
          <ac:spMkLst>
            <pc:docMk/>
            <pc:sldMk cId="2033903526" sldId="263"/>
            <ac:spMk id="10" creationId="{30F2408F-A5D0-B39F-043C-0E89E4D3D7D6}"/>
          </ac:spMkLst>
        </pc:spChg>
        <pc:spChg chg="mod topLvl">
          <ac:chgData name="Felix Maag" userId="fe2cba436e897bf0" providerId="LiveId" clId="{9E6D055F-11AA-4681-B206-8CB2807A316F}" dt="2025-02-26T21:01:48.305" v="1760" actId="1036"/>
          <ac:spMkLst>
            <pc:docMk/>
            <pc:sldMk cId="2033903526" sldId="263"/>
            <ac:spMk id="17" creationId="{F638ECCC-330C-475E-2EB9-24DCEBBCC38D}"/>
          </ac:spMkLst>
        </pc:spChg>
        <pc:spChg chg="mod">
          <ac:chgData name="Felix Maag" userId="fe2cba436e897bf0" providerId="LiveId" clId="{9E6D055F-11AA-4681-B206-8CB2807A316F}" dt="2025-02-26T21:01:48.305" v="1760" actId="1036"/>
          <ac:spMkLst>
            <pc:docMk/>
            <pc:sldMk cId="2033903526" sldId="263"/>
            <ac:spMk id="18" creationId="{03FEA193-9782-7761-DA8F-459A2F235B14}"/>
          </ac:spMkLst>
        </pc:spChg>
        <pc:spChg chg="mod">
          <ac:chgData name="Felix Maag" userId="fe2cba436e897bf0" providerId="LiveId" clId="{9E6D055F-11AA-4681-B206-8CB2807A316F}" dt="2025-02-26T21:01:48.305" v="1760" actId="1036"/>
          <ac:spMkLst>
            <pc:docMk/>
            <pc:sldMk cId="2033903526" sldId="263"/>
            <ac:spMk id="20" creationId="{1D8CED19-C696-04AE-9B6A-18E1910B1615}"/>
          </ac:spMkLst>
        </pc:spChg>
        <pc:spChg chg="mod topLvl">
          <ac:chgData name="Felix Maag" userId="fe2cba436e897bf0" providerId="LiveId" clId="{9E6D055F-11AA-4681-B206-8CB2807A316F}" dt="2025-02-26T21:01:48.305" v="1760" actId="1036"/>
          <ac:spMkLst>
            <pc:docMk/>
            <pc:sldMk cId="2033903526" sldId="263"/>
            <ac:spMk id="22" creationId="{E133A941-5481-836E-62D5-157122A23BBD}"/>
          </ac:spMkLst>
        </pc:spChg>
        <pc:spChg chg="mod">
          <ac:chgData name="Felix Maag" userId="fe2cba436e897bf0" providerId="LiveId" clId="{9E6D055F-11AA-4681-B206-8CB2807A316F}" dt="2025-02-26T21:01:48.305" v="1760" actId="1036"/>
          <ac:spMkLst>
            <pc:docMk/>
            <pc:sldMk cId="2033903526" sldId="263"/>
            <ac:spMk id="24" creationId="{34BBC6E7-BE03-D25B-4266-0F28D358A40C}"/>
          </ac:spMkLst>
        </pc:spChg>
        <pc:spChg chg="mod topLvl">
          <ac:chgData name="Felix Maag" userId="fe2cba436e897bf0" providerId="LiveId" clId="{9E6D055F-11AA-4681-B206-8CB2807A316F}" dt="2025-02-26T21:01:48.305" v="1760" actId="1036"/>
          <ac:spMkLst>
            <pc:docMk/>
            <pc:sldMk cId="2033903526" sldId="263"/>
            <ac:spMk id="25" creationId="{D8F4F87F-6FCE-1DFE-F8BE-06CAB77A0873}"/>
          </ac:spMkLst>
        </pc:spChg>
        <pc:spChg chg="mod">
          <ac:chgData name="Felix Maag" userId="fe2cba436e897bf0" providerId="LiveId" clId="{9E6D055F-11AA-4681-B206-8CB2807A316F}" dt="2025-02-26T21:01:48.305" v="1760" actId="1036"/>
          <ac:spMkLst>
            <pc:docMk/>
            <pc:sldMk cId="2033903526" sldId="263"/>
            <ac:spMk id="26" creationId="{44A50748-0813-3AA7-ACFF-A9F4E30FD694}"/>
          </ac:spMkLst>
        </pc:spChg>
        <pc:spChg chg="mod">
          <ac:chgData name="Felix Maag" userId="fe2cba436e897bf0" providerId="LiveId" clId="{9E6D055F-11AA-4681-B206-8CB2807A316F}" dt="2025-02-26T21:01:48.305" v="1760" actId="1036"/>
          <ac:spMkLst>
            <pc:docMk/>
            <pc:sldMk cId="2033903526" sldId="263"/>
            <ac:spMk id="30" creationId="{C3C31249-2CEE-554A-39C1-784412913F46}"/>
          </ac:spMkLst>
        </pc:spChg>
        <pc:spChg chg="mod">
          <ac:chgData name="Felix Maag" userId="fe2cba436e897bf0" providerId="LiveId" clId="{9E6D055F-11AA-4681-B206-8CB2807A316F}" dt="2025-02-26T21:01:48.305" v="1760" actId="1036"/>
          <ac:spMkLst>
            <pc:docMk/>
            <pc:sldMk cId="2033903526" sldId="263"/>
            <ac:spMk id="31" creationId="{6D509ECF-08BF-AFC0-C105-5B7C154F5969}"/>
          </ac:spMkLst>
        </pc:spChg>
        <pc:spChg chg="mod">
          <ac:chgData name="Felix Maag" userId="fe2cba436e897bf0" providerId="LiveId" clId="{9E6D055F-11AA-4681-B206-8CB2807A316F}" dt="2025-02-26T21:01:23.664" v="1740" actId="165"/>
          <ac:spMkLst>
            <pc:docMk/>
            <pc:sldMk cId="2033903526" sldId="263"/>
            <ac:spMk id="34" creationId="{2FC939AC-9A62-583C-BBFD-319D5BA0BCED}"/>
          </ac:spMkLst>
        </pc:spChg>
        <pc:spChg chg="mod">
          <ac:chgData name="Felix Maag" userId="fe2cba436e897bf0" providerId="LiveId" clId="{9E6D055F-11AA-4681-B206-8CB2807A316F}" dt="2025-02-26T21:01:23.664" v="1740" actId="165"/>
          <ac:spMkLst>
            <pc:docMk/>
            <pc:sldMk cId="2033903526" sldId="263"/>
            <ac:spMk id="35" creationId="{9057A1EA-C1E8-57BD-8CFD-BF8A5C656912}"/>
          </ac:spMkLst>
        </pc:spChg>
        <pc:spChg chg="mod">
          <ac:chgData name="Felix Maag" userId="fe2cba436e897bf0" providerId="LiveId" clId="{9E6D055F-11AA-4681-B206-8CB2807A316F}" dt="2025-02-26T21:01:23.664" v="1740" actId="165"/>
          <ac:spMkLst>
            <pc:docMk/>
            <pc:sldMk cId="2033903526" sldId="263"/>
            <ac:spMk id="36" creationId="{35CBAAA5-79EC-9B85-F93B-110CCF32C160}"/>
          </ac:spMkLst>
        </pc:spChg>
        <pc:spChg chg="add del mod">
          <ac:chgData name="Felix Maag" userId="fe2cba436e897bf0" providerId="LiveId" clId="{9E6D055F-11AA-4681-B206-8CB2807A316F}" dt="2025-03-01T13:36:56.284" v="4262" actId="478"/>
          <ac:spMkLst>
            <pc:docMk/>
            <pc:sldMk cId="2033903526" sldId="263"/>
            <ac:spMk id="38" creationId="{9BDEE98A-A716-2AA7-3E17-75C753C331DF}"/>
          </ac:spMkLst>
        </pc:spChg>
      </pc:sldChg>
      <pc:sldChg chg="modSp new del mod ord">
        <pc:chgData name="Felix Maag" userId="fe2cba436e897bf0" providerId="LiveId" clId="{9E6D055F-11AA-4681-B206-8CB2807A316F}" dt="2025-02-21T20:51:13.694" v="533" actId="47"/>
        <pc:sldMkLst>
          <pc:docMk/>
          <pc:sldMk cId="3371491094" sldId="264"/>
        </pc:sldMkLst>
      </pc:sldChg>
      <pc:sldChg chg="addSp delSp modSp add mod">
        <pc:chgData name="Felix Maag" userId="fe2cba436e897bf0" providerId="LiveId" clId="{9E6D055F-11AA-4681-B206-8CB2807A316F}" dt="2025-03-01T13:40:53.831" v="4294" actId="20577"/>
        <pc:sldMkLst>
          <pc:docMk/>
          <pc:sldMk cId="814243838" sldId="265"/>
        </pc:sldMkLst>
        <pc:spChg chg="mod">
          <ac:chgData name="Felix Maag" userId="fe2cba436e897bf0" providerId="LiveId" clId="{9E6D055F-11AA-4681-B206-8CB2807A316F}" dt="2025-03-01T13:40:53.831" v="4294" actId="20577"/>
          <ac:spMkLst>
            <pc:docMk/>
            <pc:sldMk cId="814243838" sldId="265"/>
            <ac:spMk id="2" creationId="{F0A9B310-308D-2097-2624-5CC2CD8F1984}"/>
          </ac:spMkLst>
        </pc:spChg>
        <pc:spChg chg="del">
          <ac:chgData name="Felix Maag" userId="fe2cba436e897bf0" providerId="LiveId" clId="{9E6D055F-11AA-4681-B206-8CB2807A316F}" dt="2025-03-01T11:39:55.048" v="1790" actId="478"/>
          <ac:spMkLst>
            <pc:docMk/>
            <pc:sldMk cId="814243838" sldId="265"/>
            <ac:spMk id="3" creationId="{E9E298C5-30A3-DB48-EB66-E18B5FA2886B}"/>
          </ac:spMkLst>
        </pc:spChg>
        <pc:spChg chg="mod">
          <ac:chgData name="Felix Maag" userId="fe2cba436e897bf0" providerId="LiveId" clId="{9E6D055F-11AA-4681-B206-8CB2807A316F}" dt="2025-02-26T21:02:42.619" v="1789" actId="20577"/>
          <ac:spMkLst>
            <pc:docMk/>
            <pc:sldMk cId="814243838" sldId="265"/>
            <ac:spMk id="4" creationId="{04DF5F7C-497E-4E0D-ABB3-33B319FF2DA2}"/>
          </ac:spMkLst>
        </pc:spChg>
        <pc:spChg chg="add mod">
          <ac:chgData name="Felix Maag" userId="fe2cba436e897bf0" providerId="LiveId" clId="{9E6D055F-11AA-4681-B206-8CB2807A316F}" dt="2025-03-01T11:39:55.280" v="1791"/>
          <ac:spMkLst>
            <pc:docMk/>
            <pc:sldMk cId="814243838" sldId="265"/>
            <ac:spMk id="8" creationId="{590D79D0-067B-6C04-40DB-61A9B5D8E500}"/>
          </ac:spMkLst>
        </pc:spChg>
        <pc:spChg chg="add mod">
          <ac:chgData name="Felix Maag" userId="fe2cba436e897bf0" providerId="LiveId" clId="{9E6D055F-11AA-4681-B206-8CB2807A316F}" dt="2025-03-01T11:40:07.388" v="1807" actId="20577"/>
          <ac:spMkLst>
            <pc:docMk/>
            <pc:sldMk cId="814243838" sldId="265"/>
            <ac:spMk id="9" creationId="{051D70D0-04B6-DDB5-3A34-9D5A5F2242D0}"/>
          </ac:spMkLst>
        </pc:spChg>
        <pc:spChg chg="add mod">
          <ac:chgData name="Felix Maag" userId="fe2cba436e897bf0" providerId="LiveId" clId="{9E6D055F-11AA-4681-B206-8CB2807A316F}" dt="2025-03-01T11:42:01.925" v="1815" actId="20577"/>
          <ac:spMkLst>
            <pc:docMk/>
            <pc:sldMk cId="814243838" sldId="265"/>
            <ac:spMk id="10" creationId="{8FE6513C-6D9A-94D5-50BA-3D9AC7EBFE61}"/>
          </ac:spMkLst>
        </pc:spChg>
        <pc:spChg chg="add mod">
          <ac:chgData name="Felix Maag" userId="fe2cba436e897bf0" providerId="LiveId" clId="{9E6D055F-11AA-4681-B206-8CB2807A316F}" dt="2025-03-01T11:39:55.280" v="1791"/>
          <ac:spMkLst>
            <pc:docMk/>
            <pc:sldMk cId="814243838" sldId="265"/>
            <ac:spMk id="12" creationId="{2CCEB9E1-CDFE-C515-240B-E8FDA2D79C95}"/>
          </ac:spMkLst>
        </pc:spChg>
        <pc:spChg chg="add mod">
          <ac:chgData name="Felix Maag" userId="fe2cba436e897bf0" providerId="LiveId" clId="{9E6D055F-11AA-4681-B206-8CB2807A316F}" dt="2025-03-01T11:39:55.280" v="1791"/>
          <ac:spMkLst>
            <pc:docMk/>
            <pc:sldMk cId="814243838" sldId="265"/>
            <ac:spMk id="13" creationId="{1E36CAE4-A163-5EAB-4CD3-2532FD12DDC6}"/>
          </ac:spMkLst>
        </pc:spChg>
        <pc:spChg chg="add mod">
          <ac:chgData name="Felix Maag" userId="fe2cba436e897bf0" providerId="LiveId" clId="{9E6D055F-11AA-4681-B206-8CB2807A316F}" dt="2025-03-01T11:39:55.280" v="1791"/>
          <ac:spMkLst>
            <pc:docMk/>
            <pc:sldMk cId="814243838" sldId="265"/>
            <ac:spMk id="17" creationId="{9C570CAE-D95D-0744-7F0A-110524A97BD6}"/>
          </ac:spMkLst>
        </pc:spChg>
        <pc:spChg chg="add mod">
          <ac:chgData name="Felix Maag" userId="fe2cba436e897bf0" providerId="LiveId" clId="{9E6D055F-11AA-4681-B206-8CB2807A316F}" dt="2025-03-01T11:39:55.280" v="1791"/>
          <ac:spMkLst>
            <pc:docMk/>
            <pc:sldMk cId="814243838" sldId="265"/>
            <ac:spMk id="19" creationId="{A6F18890-8622-7607-FF4C-4B0D7E414E47}"/>
          </ac:spMkLst>
        </pc:spChg>
        <pc:spChg chg="add mod">
          <ac:chgData name="Felix Maag" userId="fe2cba436e897bf0" providerId="LiveId" clId="{9E6D055F-11AA-4681-B206-8CB2807A316F}" dt="2025-03-01T11:39:55.280" v="1791"/>
          <ac:spMkLst>
            <pc:docMk/>
            <pc:sldMk cId="814243838" sldId="265"/>
            <ac:spMk id="20" creationId="{5D3994FF-3601-646C-1AC8-CCDB9C389F77}"/>
          </ac:spMkLst>
        </pc:spChg>
        <pc:spChg chg="add mod">
          <ac:chgData name="Felix Maag" userId="fe2cba436e897bf0" providerId="LiveId" clId="{9E6D055F-11AA-4681-B206-8CB2807A316F}" dt="2025-03-01T11:39:55.280" v="1791"/>
          <ac:spMkLst>
            <pc:docMk/>
            <pc:sldMk cId="814243838" sldId="265"/>
            <ac:spMk id="25" creationId="{5D341862-C3BE-A7BC-7589-DF54064B4ECA}"/>
          </ac:spMkLst>
        </pc:spChg>
        <pc:spChg chg="add mod">
          <ac:chgData name="Felix Maag" userId="fe2cba436e897bf0" providerId="LiveId" clId="{9E6D055F-11AA-4681-B206-8CB2807A316F}" dt="2025-03-01T11:39:55.280" v="1791"/>
          <ac:spMkLst>
            <pc:docMk/>
            <pc:sldMk cId="814243838" sldId="265"/>
            <ac:spMk id="26" creationId="{31463D7E-654B-730F-6A7B-05CC81E1A969}"/>
          </ac:spMkLst>
        </pc:spChg>
        <pc:spChg chg="add del mod">
          <ac:chgData name="Felix Maag" userId="fe2cba436e897bf0" providerId="LiveId" clId="{9E6D055F-11AA-4681-B206-8CB2807A316F}" dt="2025-03-01T13:39:43.571" v="4270" actId="478"/>
          <ac:spMkLst>
            <pc:docMk/>
            <pc:sldMk cId="814243838" sldId="265"/>
            <ac:spMk id="30" creationId="{2C29DBAC-891C-69C9-D87E-B7D62D622D0D}"/>
          </ac:spMkLst>
        </pc:spChg>
        <pc:spChg chg="add mod">
          <ac:chgData name="Felix Maag" userId="fe2cba436e897bf0" providerId="LiveId" clId="{9E6D055F-11AA-4681-B206-8CB2807A316F}" dt="2025-03-01T13:40:20.893" v="4274" actId="313"/>
          <ac:spMkLst>
            <pc:docMk/>
            <pc:sldMk cId="814243838" sldId="265"/>
            <ac:spMk id="31" creationId="{F2E0BB5D-0D4F-BB50-F852-EA65AF9663B5}"/>
          </ac:spMkLst>
        </pc:spChg>
        <pc:picChg chg="del">
          <ac:chgData name="Felix Maag" userId="fe2cba436e897bf0" providerId="LiveId" clId="{9E6D055F-11AA-4681-B206-8CB2807A316F}" dt="2025-03-01T11:40:45.010" v="1808" actId="478"/>
          <ac:picMkLst>
            <pc:docMk/>
            <pc:sldMk cId="814243838" sldId="265"/>
            <ac:picMk id="23" creationId="{B9F926B9-5FF3-DADE-4067-850EE3E0B905}"/>
          </ac:picMkLst>
        </pc:picChg>
        <pc:picChg chg="del">
          <ac:chgData name="Felix Maag" userId="fe2cba436e897bf0" providerId="LiveId" clId="{9E6D055F-11AA-4681-B206-8CB2807A316F}" dt="2025-03-01T11:40:49.720" v="1809" actId="478"/>
          <ac:picMkLst>
            <pc:docMk/>
            <pc:sldMk cId="814243838" sldId="265"/>
            <ac:picMk id="24" creationId="{CFEF11B1-8E1E-75D4-F86E-0643D2F01505}"/>
          </ac:picMkLst>
        </pc:picChg>
        <pc:picChg chg="add mod">
          <ac:chgData name="Felix Maag" userId="fe2cba436e897bf0" providerId="LiveId" clId="{9E6D055F-11AA-4681-B206-8CB2807A316F}" dt="2025-03-01T11:41:57.087" v="1813" actId="1076"/>
          <ac:picMkLst>
            <pc:docMk/>
            <pc:sldMk cId="814243838" sldId="265"/>
            <ac:picMk id="29" creationId="{03FA2D5C-F9B8-D7B0-CF78-2C17582CC1A3}"/>
          </ac:picMkLst>
        </pc:picChg>
      </pc:sldChg>
      <pc:sldChg chg="addSp delSp modSp add mod modClrScheme chgLayout">
        <pc:chgData name="Felix Maag" userId="fe2cba436e897bf0" providerId="LiveId" clId="{9E6D055F-11AA-4681-B206-8CB2807A316F}" dt="2025-03-01T13:46:43.428" v="4337" actId="20577"/>
        <pc:sldMkLst>
          <pc:docMk/>
          <pc:sldMk cId="1380771495" sldId="266"/>
        </pc:sldMkLst>
        <pc:spChg chg="add mod">
          <ac:chgData name="Felix Maag" userId="fe2cba436e897bf0" providerId="LiveId" clId="{9E6D055F-11AA-4681-B206-8CB2807A316F}" dt="2025-03-01T13:46:43.428" v="4337" actId="20577"/>
          <ac:spMkLst>
            <pc:docMk/>
            <pc:sldMk cId="1380771495" sldId="266"/>
            <ac:spMk id="2" creationId="{B4106B8A-B518-8AFE-917A-29A0DFE82C2D}"/>
          </ac:spMkLst>
        </pc:spChg>
        <pc:spChg chg="mod ord">
          <ac:chgData name="Felix Maag" userId="fe2cba436e897bf0" providerId="LiveId" clId="{9E6D055F-11AA-4681-B206-8CB2807A316F}" dt="2025-02-20T20:42:35.824" v="522" actId="700"/>
          <ac:spMkLst>
            <pc:docMk/>
            <pc:sldMk cId="1380771495" sldId="266"/>
            <ac:spMk id="40" creationId="{9439655A-FBA4-1F75-BE92-281A62A39825}"/>
          </ac:spMkLst>
        </pc:spChg>
        <pc:spChg chg="mod ord">
          <ac:chgData name="Felix Maag" userId="fe2cba436e897bf0" providerId="LiveId" clId="{9E6D055F-11AA-4681-B206-8CB2807A316F}" dt="2025-02-20T20:42:35.824" v="522" actId="700"/>
          <ac:spMkLst>
            <pc:docMk/>
            <pc:sldMk cId="1380771495" sldId="266"/>
            <ac:spMk id="43" creationId="{A47699F0-7802-2D38-EB6A-BAD169FE0863}"/>
          </ac:spMkLst>
        </pc:spChg>
      </pc:sldChg>
      <pc:sldChg chg="addSp delSp modSp add mod modClrScheme chgLayout">
        <pc:chgData name="Felix Maag" userId="fe2cba436e897bf0" providerId="LiveId" clId="{9E6D055F-11AA-4681-B206-8CB2807A316F}" dt="2025-03-01T13:45:02.261" v="4319" actId="790"/>
        <pc:sldMkLst>
          <pc:docMk/>
          <pc:sldMk cId="0" sldId="289"/>
        </pc:sldMkLst>
        <pc:spChg chg="add mod ord">
          <ac:chgData name="Felix Maag" userId="fe2cba436e897bf0" providerId="LiveId" clId="{9E6D055F-11AA-4681-B206-8CB2807A316F}" dt="2025-02-26T21:01:08.055" v="1739" actId="20577"/>
          <ac:spMkLst>
            <pc:docMk/>
            <pc:sldMk cId="0" sldId="289"/>
            <ac:spMk id="5" creationId="{9F244B76-0F7E-B6E8-4125-FD947357C65C}"/>
          </ac:spMkLst>
        </pc:spChg>
        <pc:spChg chg="mod ord">
          <ac:chgData name="Felix Maag" userId="fe2cba436e897bf0" providerId="LiveId" clId="{9E6D055F-11AA-4681-B206-8CB2807A316F}" dt="2025-03-01T13:45:02.261" v="4319" actId="790"/>
          <ac:spMkLst>
            <pc:docMk/>
            <pc:sldMk cId="0" sldId="289"/>
            <ac:spMk id="209" creationId="{00000000-0000-0000-0000-000000000000}"/>
          </ac:spMkLst>
        </pc:spChg>
        <pc:spChg chg="mod">
          <ac:chgData name="Felix Maag" userId="fe2cba436e897bf0" providerId="LiveId" clId="{9E6D055F-11AA-4681-B206-8CB2807A316F}" dt="2025-03-01T13:44:23.716" v="4315" actId="790"/>
          <ac:spMkLst>
            <pc:docMk/>
            <pc:sldMk cId="0" sldId="289"/>
            <ac:spMk id="211" creationId="{00000000-0000-0000-0000-000000000000}"/>
          </ac:spMkLst>
        </pc:spChg>
        <pc:spChg chg="mod">
          <ac:chgData name="Felix Maag" userId="fe2cba436e897bf0" providerId="LiveId" clId="{9E6D055F-11AA-4681-B206-8CB2807A316F}" dt="2025-03-01T13:44:51.065" v="4318" actId="790"/>
          <ac:spMkLst>
            <pc:docMk/>
            <pc:sldMk cId="0" sldId="289"/>
            <ac:spMk id="212" creationId="{00000000-0000-0000-0000-000000000000}"/>
          </ac:spMkLst>
        </pc:spChg>
        <pc:spChg chg="mod">
          <ac:chgData name="Felix Maag" userId="fe2cba436e897bf0" providerId="LiveId" clId="{9E6D055F-11AA-4681-B206-8CB2807A316F}" dt="2025-03-01T13:44:32.883" v="4316" actId="790"/>
          <ac:spMkLst>
            <pc:docMk/>
            <pc:sldMk cId="0" sldId="289"/>
            <ac:spMk id="215" creationId="{00000000-0000-0000-0000-000000000000}"/>
          </ac:spMkLst>
        </pc:spChg>
      </pc:sldChg>
      <pc:sldChg chg="addSp delSp modSp add mod modClrScheme chgLayout">
        <pc:chgData name="Felix Maag" userId="fe2cba436e897bf0" providerId="LiveId" clId="{9E6D055F-11AA-4681-B206-8CB2807A316F}" dt="2025-03-01T13:22:51.441" v="4071" actId="790"/>
        <pc:sldMkLst>
          <pc:docMk/>
          <pc:sldMk cId="2413355624" sldId="290"/>
        </pc:sldMkLst>
        <pc:spChg chg="mod ord">
          <ac:chgData name="Felix Maag" userId="fe2cba436e897bf0" providerId="LiveId" clId="{9E6D055F-11AA-4681-B206-8CB2807A316F}" dt="2025-03-01T12:46:38.320" v="3444" actId="700"/>
          <ac:spMkLst>
            <pc:docMk/>
            <pc:sldMk cId="2413355624" sldId="290"/>
            <ac:spMk id="2" creationId="{0263A3DA-E6BD-760E-4D56-A5DC9AE858DB}"/>
          </ac:spMkLst>
        </pc:spChg>
        <pc:spChg chg="add del mod ord">
          <ac:chgData name="Felix Maag" userId="fe2cba436e897bf0" providerId="LiveId" clId="{9E6D055F-11AA-4681-B206-8CB2807A316F}" dt="2025-03-01T13:22:51.441" v="4071" actId="790"/>
          <ac:spMkLst>
            <pc:docMk/>
            <pc:sldMk cId="2413355624" sldId="290"/>
            <ac:spMk id="4" creationId="{AE014946-0B97-C79E-F6B3-1290AA8BB131}"/>
          </ac:spMkLst>
        </pc:spChg>
        <pc:spChg chg="add del mod">
          <ac:chgData name="Felix Maag" userId="fe2cba436e897bf0" providerId="LiveId" clId="{9E6D055F-11AA-4681-B206-8CB2807A316F}" dt="2025-03-01T12:28:10.010" v="2867" actId="478"/>
          <ac:spMkLst>
            <pc:docMk/>
            <pc:sldMk cId="2413355624" sldId="290"/>
            <ac:spMk id="5" creationId="{9E0237E0-C2DD-62AE-47F2-54F5E4EB2F98}"/>
          </ac:spMkLst>
        </pc:spChg>
        <pc:spChg chg="add del mod">
          <ac:chgData name="Felix Maag" userId="fe2cba436e897bf0" providerId="LiveId" clId="{9E6D055F-11AA-4681-B206-8CB2807A316F}" dt="2025-03-01T12:58:21.102" v="3611" actId="1037"/>
          <ac:spMkLst>
            <pc:docMk/>
            <pc:sldMk cId="2413355624" sldId="290"/>
            <ac:spMk id="6" creationId="{CD41F7AC-0D50-5228-489E-DA8761154A66}"/>
          </ac:spMkLst>
        </pc:spChg>
        <pc:spChg chg="del">
          <ac:chgData name="Felix Maag" userId="fe2cba436e897bf0" providerId="LiveId" clId="{9E6D055F-11AA-4681-B206-8CB2807A316F}" dt="2025-03-01T12:28:05.058" v="2866" actId="478"/>
          <ac:spMkLst>
            <pc:docMk/>
            <pc:sldMk cId="2413355624" sldId="290"/>
            <ac:spMk id="7" creationId="{2859508C-FA68-6062-1CD1-77C64887B456}"/>
          </ac:spMkLst>
        </pc:spChg>
        <pc:spChg chg="add del mod">
          <ac:chgData name="Felix Maag" userId="fe2cba436e897bf0" providerId="LiveId" clId="{9E6D055F-11AA-4681-B206-8CB2807A316F}" dt="2025-03-01T12:31:39.857" v="2989"/>
          <ac:spMkLst>
            <pc:docMk/>
            <pc:sldMk cId="2413355624" sldId="290"/>
            <ac:spMk id="8" creationId="{206CBF1B-0F30-CC17-1B5E-511DDA1AB971}"/>
          </ac:spMkLst>
        </pc:spChg>
        <pc:spChg chg="add del mod">
          <ac:chgData name="Felix Maag" userId="fe2cba436e897bf0" providerId="LiveId" clId="{9E6D055F-11AA-4681-B206-8CB2807A316F}" dt="2025-03-01T12:54:34.017" v="3565" actId="478"/>
          <ac:spMkLst>
            <pc:docMk/>
            <pc:sldMk cId="2413355624" sldId="290"/>
            <ac:spMk id="9" creationId="{352C75EF-2DB8-785B-AE18-95E021F60ADA}"/>
          </ac:spMkLst>
        </pc:spChg>
        <pc:spChg chg="add del mod">
          <ac:chgData name="Felix Maag" userId="fe2cba436e897bf0" providerId="LiveId" clId="{9E6D055F-11AA-4681-B206-8CB2807A316F}" dt="2025-03-01T12:32:09.190" v="2994" actId="478"/>
          <ac:spMkLst>
            <pc:docMk/>
            <pc:sldMk cId="2413355624" sldId="290"/>
            <ac:spMk id="10" creationId="{5269B0E7-8E79-9DDB-471D-B6E71F5ED0F9}"/>
          </ac:spMkLst>
        </pc:spChg>
        <pc:spChg chg="add del mod">
          <ac:chgData name="Felix Maag" userId="fe2cba436e897bf0" providerId="LiveId" clId="{9E6D055F-11AA-4681-B206-8CB2807A316F}" dt="2025-03-01T12:58:21.102" v="3611" actId="1037"/>
          <ac:spMkLst>
            <pc:docMk/>
            <pc:sldMk cId="2413355624" sldId="290"/>
            <ac:spMk id="11" creationId="{4BB74348-95FA-7E20-F30A-4CCEB9CC14CB}"/>
          </ac:spMkLst>
        </pc:spChg>
        <pc:spChg chg="add del mod">
          <ac:chgData name="Felix Maag" userId="fe2cba436e897bf0" providerId="LiveId" clId="{9E6D055F-11AA-4681-B206-8CB2807A316F}" dt="2025-03-01T12:58:21.102" v="3611" actId="1037"/>
          <ac:spMkLst>
            <pc:docMk/>
            <pc:sldMk cId="2413355624" sldId="290"/>
            <ac:spMk id="12" creationId="{73898803-6C07-09B3-B419-BA0DCF21C2BF}"/>
          </ac:spMkLst>
        </pc:spChg>
        <pc:spChg chg="add del mod">
          <ac:chgData name="Felix Maag" userId="fe2cba436e897bf0" providerId="LiveId" clId="{9E6D055F-11AA-4681-B206-8CB2807A316F}" dt="2025-03-01T12:58:21.102" v="3611" actId="1037"/>
          <ac:spMkLst>
            <pc:docMk/>
            <pc:sldMk cId="2413355624" sldId="290"/>
            <ac:spMk id="13" creationId="{945845AB-1949-C8E0-C016-35893B5F9527}"/>
          </ac:spMkLst>
        </pc:spChg>
        <pc:spChg chg="add del mod">
          <ac:chgData name="Felix Maag" userId="fe2cba436e897bf0" providerId="LiveId" clId="{9E6D055F-11AA-4681-B206-8CB2807A316F}" dt="2025-03-01T12:58:21.102" v="3611" actId="1037"/>
          <ac:spMkLst>
            <pc:docMk/>
            <pc:sldMk cId="2413355624" sldId="290"/>
            <ac:spMk id="14" creationId="{CF90ADD3-28C6-FC16-14F1-D8A880B7E65A}"/>
          </ac:spMkLst>
        </pc:spChg>
        <pc:spChg chg="add del mod">
          <ac:chgData name="Felix Maag" userId="fe2cba436e897bf0" providerId="LiveId" clId="{9E6D055F-11AA-4681-B206-8CB2807A316F}" dt="2025-03-01T12:47:24.436" v="3462" actId="478"/>
          <ac:spMkLst>
            <pc:docMk/>
            <pc:sldMk cId="2413355624" sldId="290"/>
            <ac:spMk id="15" creationId="{3145766E-52EE-8723-1C0B-1F4C0A6099FC}"/>
          </ac:spMkLst>
        </pc:spChg>
        <pc:spChg chg="add del mod">
          <ac:chgData name="Felix Maag" userId="fe2cba436e897bf0" providerId="LiveId" clId="{9E6D055F-11AA-4681-B206-8CB2807A316F}" dt="2025-03-01T12:47:24.436" v="3462" actId="478"/>
          <ac:spMkLst>
            <pc:docMk/>
            <pc:sldMk cId="2413355624" sldId="290"/>
            <ac:spMk id="16" creationId="{C2026E59-A08A-57EC-536B-B3D120D9AA30}"/>
          </ac:spMkLst>
        </pc:spChg>
        <pc:spChg chg="add del mod">
          <ac:chgData name="Felix Maag" userId="fe2cba436e897bf0" providerId="LiveId" clId="{9E6D055F-11AA-4681-B206-8CB2807A316F}" dt="2025-03-01T12:47:24.436" v="3462" actId="478"/>
          <ac:spMkLst>
            <pc:docMk/>
            <pc:sldMk cId="2413355624" sldId="290"/>
            <ac:spMk id="17" creationId="{29518961-71E6-BBD9-F8DD-D5FB0391B32F}"/>
          </ac:spMkLst>
        </pc:spChg>
        <pc:spChg chg="add del mod">
          <ac:chgData name="Felix Maag" userId="fe2cba436e897bf0" providerId="LiveId" clId="{9E6D055F-11AA-4681-B206-8CB2807A316F}" dt="2025-03-01T12:47:24.436" v="3462" actId="478"/>
          <ac:spMkLst>
            <pc:docMk/>
            <pc:sldMk cId="2413355624" sldId="290"/>
            <ac:spMk id="18" creationId="{63A1E462-D79D-C1DF-99C5-A90C763F0E3E}"/>
          </ac:spMkLst>
        </pc:spChg>
        <pc:spChg chg="add del mod">
          <ac:chgData name="Felix Maag" userId="fe2cba436e897bf0" providerId="LiveId" clId="{9E6D055F-11AA-4681-B206-8CB2807A316F}" dt="2025-03-01T12:47:24.436" v="3462" actId="478"/>
          <ac:spMkLst>
            <pc:docMk/>
            <pc:sldMk cId="2413355624" sldId="290"/>
            <ac:spMk id="19" creationId="{C0988428-4E50-24FF-9B82-EDEB193B7862}"/>
          </ac:spMkLst>
        </pc:spChg>
        <pc:spChg chg="add del mod">
          <ac:chgData name="Felix Maag" userId="fe2cba436e897bf0" providerId="LiveId" clId="{9E6D055F-11AA-4681-B206-8CB2807A316F}" dt="2025-03-01T12:46:38.110" v="3443" actId="478"/>
          <ac:spMkLst>
            <pc:docMk/>
            <pc:sldMk cId="2413355624" sldId="290"/>
            <ac:spMk id="22" creationId="{AE23C93F-1087-240A-F917-23C86C829E7B}"/>
          </ac:spMkLst>
        </pc:spChg>
        <pc:spChg chg="add del">
          <ac:chgData name="Felix Maag" userId="fe2cba436e897bf0" providerId="LiveId" clId="{9E6D055F-11AA-4681-B206-8CB2807A316F}" dt="2025-03-01T12:50:42.524" v="3487" actId="478"/>
          <ac:spMkLst>
            <pc:docMk/>
            <pc:sldMk cId="2413355624" sldId="290"/>
            <ac:spMk id="23" creationId="{BD9E5123-CF42-6843-02D5-9AF769B9960A}"/>
          </ac:spMkLst>
        </pc:spChg>
        <pc:spChg chg="add mod">
          <ac:chgData name="Felix Maag" userId="fe2cba436e897bf0" providerId="LiveId" clId="{9E6D055F-11AA-4681-B206-8CB2807A316F}" dt="2025-03-01T13:15:42.465" v="3850" actId="1076"/>
          <ac:spMkLst>
            <pc:docMk/>
            <pc:sldMk cId="2413355624" sldId="290"/>
            <ac:spMk id="32" creationId="{987FE558-868F-900B-B7AC-8E6B123FC72A}"/>
          </ac:spMkLst>
        </pc:spChg>
        <pc:spChg chg="add mod">
          <ac:chgData name="Felix Maag" userId="fe2cba436e897bf0" providerId="LiveId" clId="{9E6D055F-11AA-4681-B206-8CB2807A316F}" dt="2025-03-01T13:22:36.085" v="4069" actId="790"/>
          <ac:spMkLst>
            <pc:docMk/>
            <pc:sldMk cId="2413355624" sldId="290"/>
            <ac:spMk id="33" creationId="{EA009341-9FBA-9956-3DF2-6A3776D98381}"/>
          </ac:spMkLst>
        </pc:spChg>
        <pc:spChg chg="add mod">
          <ac:chgData name="Felix Maag" userId="fe2cba436e897bf0" providerId="LiveId" clId="{9E6D055F-11AA-4681-B206-8CB2807A316F}" dt="2025-03-01T13:15:28.491" v="3847" actId="108"/>
          <ac:spMkLst>
            <pc:docMk/>
            <pc:sldMk cId="2413355624" sldId="290"/>
            <ac:spMk id="34" creationId="{ED4F050E-6261-6612-7E7B-7FF961183920}"/>
          </ac:spMkLst>
        </pc:spChg>
        <pc:spChg chg="add mod">
          <ac:chgData name="Felix Maag" userId="fe2cba436e897bf0" providerId="LiveId" clId="{9E6D055F-11AA-4681-B206-8CB2807A316F}" dt="2025-03-01T13:22:40.250" v="4070" actId="33524"/>
          <ac:spMkLst>
            <pc:docMk/>
            <pc:sldMk cId="2413355624" sldId="290"/>
            <ac:spMk id="35" creationId="{F38E611A-D049-0D7E-1239-948B4683DA9B}"/>
          </ac:spMkLst>
        </pc:spChg>
        <pc:spChg chg="add mod">
          <ac:chgData name="Felix Maag" userId="fe2cba436e897bf0" providerId="LiveId" clId="{9E6D055F-11AA-4681-B206-8CB2807A316F}" dt="2025-03-01T13:18:49.670" v="4066" actId="108"/>
          <ac:spMkLst>
            <pc:docMk/>
            <pc:sldMk cId="2413355624" sldId="290"/>
            <ac:spMk id="36" creationId="{E7F0CE1B-8C9E-ACC6-8FC2-F5D336DB4C6D}"/>
          </ac:spMkLst>
        </pc:spChg>
        <pc:grpChg chg="add mod">
          <ac:chgData name="Felix Maag" userId="fe2cba436e897bf0" providerId="LiveId" clId="{9E6D055F-11AA-4681-B206-8CB2807A316F}" dt="2025-03-01T12:46:39.944" v="3449" actId="164"/>
          <ac:grpSpMkLst>
            <pc:docMk/>
            <pc:sldMk cId="2413355624" sldId="290"/>
            <ac:grpSpMk id="20" creationId="{44221F75-0A84-93B1-2977-398085C27E85}"/>
          </ac:grpSpMkLst>
        </pc:grpChg>
        <pc:cxnChg chg="add mod">
          <ac:chgData name="Felix Maag" userId="fe2cba436e897bf0" providerId="LiveId" clId="{9E6D055F-11AA-4681-B206-8CB2807A316F}" dt="2025-03-01T12:58:21.102" v="3611" actId="1037"/>
          <ac:cxnSpMkLst>
            <pc:docMk/>
            <pc:sldMk cId="2413355624" sldId="290"/>
            <ac:cxnSpMk id="25" creationId="{506E2434-E11A-5208-874D-1627BAFEFF62}"/>
          </ac:cxnSpMkLst>
        </pc:cxnChg>
        <pc:cxnChg chg="add mod">
          <ac:chgData name="Felix Maag" userId="fe2cba436e897bf0" providerId="LiveId" clId="{9E6D055F-11AA-4681-B206-8CB2807A316F}" dt="2025-03-01T12:58:21.102" v="3611" actId="1037"/>
          <ac:cxnSpMkLst>
            <pc:docMk/>
            <pc:sldMk cId="2413355624" sldId="290"/>
            <ac:cxnSpMk id="27" creationId="{34003850-CAEA-2A33-37FF-B3681AE3CAF9}"/>
          </ac:cxnSpMkLst>
        </pc:cxnChg>
        <pc:cxnChg chg="add mod">
          <ac:chgData name="Felix Maag" userId="fe2cba436e897bf0" providerId="LiveId" clId="{9E6D055F-11AA-4681-B206-8CB2807A316F}" dt="2025-03-01T12:58:21.102" v="3611" actId="1037"/>
          <ac:cxnSpMkLst>
            <pc:docMk/>
            <pc:sldMk cId="2413355624" sldId="290"/>
            <ac:cxnSpMk id="29" creationId="{A3AE2833-3CB8-F45E-F73C-8EBCA1419E88}"/>
          </ac:cxnSpMkLst>
        </pc:cxnChg>
        <pc:cxnChg chg="add mod">
          <ac:chgData name="Felix Maag" userId="fe2cba436e897bf0" providerId="LiveId" clId="{9E6D055F-11AA-4681-B206-8CB2807A316F}" dt="2025-03-01T12:58:21.102" v="3611" actId="1037"/>
          <ac:cxnSpMkLst>
            <pc:docMk/>
            <pc:sldMk cId="2413355624" sldId="290"/>
            <ac:cxnSpMk id="31" creationId="{AD786937-66D8-D86E-227C-23989439C823}"/>
          </ac:cxnSpMkLst>
        </pc:cxnChg>
      </pc:sldChg>
      <pc:sldMasterChg chg="modSldLayout">
        <pc:chgData name="Felix Maag" userId="fe2cba436e897bf0" providerId="LiveId" clId="{9E6D055F-11AA-4681-B206-8CB2807A316F}" dt="2025-02-18T20:32:38.421" v="68" actId="478"/>
        <pc:sldMasterMkLst>
          <pc:docMk/>
          <pc:sldMasterMk cId="3699268472" sldId="2147483648"/>
        </pc:sldMasterMkLst>
        <pc:sldLayoutChg chg="delSp mod">
          <pc:chgData name="Felix Maag" userId="fe2cba436e897bf0" providerId="LiveId" clId="{9E6D055F-11AA-4681-B206-8CB2807A316F}" dt="2025-02-18T20:32:23.268" v="65" actId="478"/>
          <pc:sldLayoutMkLst>
            <pc:docMk/>
            <pc:sldMasterMk cId="3699268472" sldId="2147483648"/>
            <pc:sldLayoutMk cId="3669037182" sldId="2147483661"/>
          </pc:sldLayoutMkLst>
        </pc:sldLayoutChg>
        <pc:sldLayoutChg chg="delSp mod">
          <pc:chgData name="Felix Maag" userId="fe2cba436e897bf0" providerId="LiveId" clId="{9E6D055F-11AA-4681-B206-8CB2807A316F}" dt="2025-02-18T20:32:32.592" v="67" actId="478"/>
          <pc:sldLayoutMkLst>
            <pc:docMk/>
            <pc:sldMasterMk cId="3699268472" sldId="2147483648"/>
            <pc:sldLayoutMk cId="3904453354" sldId="2147483662"/>
          </pc:sldLayoutMkLst>
        </pc:sldLayoutChg>
        <pc:sldLayoutChg chg="delSp mod">
          <pc:chgData name="Felix Maag" userId="fe2cba436e897bf0" providerId="LiveId" clId="{9E6D055F-11AA-4681-B206-8CB2807A316F}" dt="2025-02-18T20:32:28.044" v="66" actId="478"/>
          <pc:sldLayoutMkLst>
            <pc:docMk/>
            <pc:sldMasterMk cId="3699268472" sldId="2147483648"/>
            <pc:sldLayoutMk cId="455129967" sldId="2147483663"/>
          </pc:sldLayoutMkLst>
        </pc:sldLayoutChg>
        <pc:sldLayoutChg chg="delSp mod">
          <pc:chgData name="Felix Maag" userId="fe2cba436e897bf0" providerId="LiveId" clId="{9E6D055F-11AA-4681-B206-8CB2807A316F}" dt="2025-02-18T20:32:38.421" v="68" actId="478"/>
          <pc:sldLayoutMkLst>
            <pc:docMk/>
            <pc:sldMasterMk cId="3699268472" sldId="2147483648"/>
            <pc:sldLayoutMk cId="53022013" sldId="2147483664"/>
          </pc:sldLayoutMkLst>
        </pc:sldLayoutChg>
      </pc:sldMasterChg>
    </pc:docChg>
  </pc:docChgLst>
  <pc:docChgLst>
    <pc:chgData name="Felix Maag" userId="fe2cba436e897bf0" providerId="LiveId" clId="{3039AB14-B351-4DBF-8E13-3C81CD37EEDE}"/>
    <pc:docChg chg="custSel modMainMaster">
      <pc:chgData name="Felix Maag" userId="fe2cba436e897bf0" providerId="LiveId" clId="{3039AB14-B351-4DBF-8E13-3C81CD37EEDE}" dt="2024-01-02T08:58:13.521" v="11" actId="20577"/>
      <pc:docMkLst>
        <pc:docMk/>
      </pc:docMkLst>
      <pc:sldMasterChg chg="modSp mod modSldLayout">
        <pc:chgData name="Felix Maag" userId="fe2cba436e897bf0" providerId="LiveId" clId="{3039AB14-B351-4DBF-8E13-3C81CD37EEDE}" dt="2024-01-02T08:58:13.521" v="11" actId="20577"/>
        <pc:sldMasterMkLst>
          <pc:docMk/>
          <pc:sldMasterMk cId="3699268472" sldId="2147483648"/>
        </pc:sldMasterMkLst>
        <pc:sldLayoutChg chg="modSp mod">
          <pc:chgData name="Felix Maag" userId="fe2cba436e897bf0" providerId="LiveId" clId="{3039AB14-B351-4DBF-8E13-3C81CD37EEDE}" dt="2024-01-02T08:57:38.139" v="1" actId="20577"/>
          <pc:sldLayoutMkLst>
            <pc:docMk/>
            <pc:sldMasterMk cId="3699268472" sldId="2147483648"/>
            <pc:sldLayoutMk cId="100856099" sldId="2147483649"/>
          </pc:sldLayoutMkLst>
        </pc:sldLayoutChg>
        <pc:sldLayoutChg chg="modSp mod">
          <pc:chgData name="Felix Maag" userId="fe2cba436e897bf0" providerId="LiveId" clId="{3039AB14-B351-4DBF-8E13-3C81CD37EEDE}" dt="2024-01-02T08:57:55.594" v="5" actId="20577"/>
          <pc:sldLayoutMkLst>
            <pc:docMk/>
            <pc:sldMasterMk cId="3699268472" sldId="2147483648"/>
            <pc:sldLayoutMk cId="3669037182" sldId="2147483661"/>
          </pc:sldLayoutMkLst>
        </pc:sldLayoutChg>
        <pc:sldLayoutChg chg="modSp mod">
          <pc:chgData name="Felix Maag" userId="fe2cba436e897bf0" providerId="LiveId" clId="{3039AB14-B351-4DBF-8E13-3C81CD37EEDE}" dt="2024-01-02T08:58:07.421" v="9" actId="20577"/>
          <pc:sldLayoutMkLst>
            <pc:docMk/>
            <pc:sldMasterMk cId="3699268472" sldId="2147483648"/>
            <pc:sldLayoutMk cId="3904453354" sldId="2147483662"/>
          </pc:sldLayoutMkLst>
        </pc:sldLayoutChg>
        <pc:sldLayoutChg chg="modSp mod">
          <pc:chgData name="Felix Maag" userId="fe2cba436e897bf0" providerId="LiveId" clId="{3039AB14-B351-4DBF-8E13-3C81CD37EEDE}" dt="2024-01-02T08:58:01.070" v="7" actId="20577"/>
          <pc:sldLayoutMkLst>
            <pc:docMk/>
            <pc:sldMasterMk cId="3699268472" sldId="2147483648"/>
            <pc:sldLayoutMk cId="455129967" sldId="2147483663"/>
          </pc:sldLayoutMkLst>
        </pc:sldLayoutChg>
        <pc:sldLayoutChg chg="modSp mod">
          <pc:chgData name="Felix Maag" userId="fe2cba436e897bf0" providerId="LiveId" clId="{3039AB14-B351-4DBF-8E13-3C81CD37EEDE}" dt="2024-01-02T08:58:13.521" v="11" actId="20577"/>
          <pc:sldLayoutMkLst>
            <pc:docMk/>
            <pc:sldMasterMk cId="3699268472" sldId="2147483648"/>
            <pc:sldLayoutMk cId="53022013" sldId="214748366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AE05D-7088-4B70-87A3-985B9FA1B847}" type="datetimeFigureOut">
              <a:rPr lang="de-DE" smtClean="0"/>
              <a:t>02.03.2025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70141-AA1D-48EF-87A0-CEA667140646}" type="slidenum">
              <a:rPr lang="de-DE" smtClean="0"/>
              <a:t>‹Nr.›</a:t>
            </a:fld>
            <a:endParaRPr lang="de-DE"/>
          </a:p>
        </p:txBody>
      </p:sp>
    </p:spTree>
    <p:extLst>
      <p:ext uri="{BB962C8B-B14F-4D97-AF65-F5344CB8AC3E}">
        <p14:creationId xmlns:p14="http://schemas.microsoft.com/office/powerpoint/2010/main" val="952584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1000"/>
              </a:spcBef>
              <a:spcAft>
                <a:spcPts val="0"/>
              </a:spcAft>
              <a:buClr>
                <a:srgbClr val="00FFFF"/>
              </a:buClr>
              <a:buSzPts val="1200"/>
              <a:buFont typeface="Arial"/>
              <a:buNone/>
            </a:pPr>
            <a:r>
              <a:rPr lang="en-US" sz="1200" b="0" i="0" u="none" strike="noStrike" cap="none" dirty="0">
                <a:solidFill>
                  <a:srgbClr val="00FFFF"/>
                </a:solidFill>
                <a:latin typeface="Arial"/>
                <a:ea typeface="Arial"/>
                <a:cs typeface="Arial"/>
                <a:sym typeface="Arial"/>
              </a:rPr>
              <a:t>Challenges:</a:t>
            </a:r>
            <a:endParaRPr lang="en-US" sz="1400" b="0" i="0" u="none" strike="noStrike" cap="none" dirty="0">
              <a:solidFill>
                <a:srgbClr val="000000"/>
              </a:solidFill>
              <a:latin typeface="Arial"/>
              <a:ea typeface="Arial"/>
              <a:cs typeface="Arial"/>
              <a:sym typeface="Arial"/>
            </a:endParaRPr>
          </a:p>
          <a:p>
            <a:pPr marL="228600" marR="0" lvl="0" indent="-228600" algn="l" rtl="0">
              <a:lnSpc>
                <a:spcPct val="90000"/>
              </a:lnSpc>
              <a:spcBef>
                <a:spcPts val="1000"/>
              </a:spcBef>
              <a:spcAft>
                <a:spcPts val="0"/>
              </a:spcAft>
              <a:buClr>
                <a:schemeClr val="lt1"/>
              </a:buClr>
              <a:buSzPts val="1200"/>
              <a:buFont typeface="Arial"/>
              <a:buChar char="•"/>
            </a:pPr>
            <a:r>
              <a:rPr lang="en-US" sz="1200" b="0" i="0" u="none" strike="noStrike" cap="none" dirty="0">
                <a:solidFill>
                  <a:schemeClr val="lt1"/>
                </a:solidFill>
                <a:latin typeface="Arial"/>
                <a:ea typeface="Arial"/>
                <a:cs typeface="Arial"/>
                <a:sym typeface="Arial"/>
              </a:rPr>
              <a:t>Good (high-interaction) honeypots are often hard to </a:t>
            </a:r>
            <a:endParaRPr lang="en-US" sz="1400" b="0" i="0" u="none" strike="noStrike" cap="none" dirty="0">
              <a:solidFill>
                <a:srgbClr val="000000"/>
              </a:solidFill>
              <a:latin typeface="Arial"/>
              <a:ea typeface="Arial"/>
              <a:cs typeface="Arial"/>
              <a:sym typeface="Arial"/>
            </a:endParaRPr>
          </a:p>
          <a:p>
            <a:pPr marL="685800" marR="0" lvl="1" indent="-228600" algn="l" rtl="0">
              <a:lnSpc>
                <a:spcPct val="90000"/>
              </a:lnSpc>
              <a:spcBef>
                <a:spcPts val="500"/>
              </a:spcBef>
              <a:spcAft>
                <a:spcPts val="0"/>
              </a:spcAft>
              <a:buClr>
                <a:schemeClr val="lt1"/>
              </a:buClr>
              <a:buSzPts val="1050"/>
              <a:buFont typeface="Arial"/>
              <a:buChar char="•"/>
            </a:pPr>
            <a:r>
              <a:rPr lang="en-US" sz="1050" b="0" i="0" u="none" strike="noStrike" cap="none" dirty="0">
                <a:solidFill>
                  <a:schemeClr val="lt1"/>
                </a:solidFill>
                <a:latin typeface="Arial"/>
                <a:ea typeface="Arial"/>
                <a:cs typeface="Arial"/>
                <a:sym typeface="Arial"/>
              </a:rPr>
              <a:t>Develop</a:t>
            </a:r>
            <a:endParaRPr lang="en-US" sz="1400" b="0" i="0" u="none" strike="noStrike" cap="none" dirty="0">
              <a:solidFill>
                <a:srgbClr val="000000"/>
              </a:solidFill>
              <a:latin typeface="Arial"/>
              <a:ea typeface="Arial"/>
              <a:cs typeface="Arial"/>
              <a:sym typeface="Arial"/>
            </a:endParaRPr>
          </a:p>
          <a:p>
            <a:pPr marL="685800" marR="0" lvl="1" indent="-228600" algn="l" rtl="0">
              <a:lnSpc>
                <a:spcPct val="90000"/>
              </a:lnSpc>
              <a:spcBef>
                <a:spcPts val="500"/>
              </a:spcBef>
              <a:spcAft>
                <a:spcPts val="0"/>
              </a:spcAft>
              <a:buClr>
                <a:schemeClr val="lt1"/>
              </a:buClr>
              <a:buSzPts val="1050"/>
              <a:buFont typeface="Arial"/>
              <a:buChar char="•"/>
            </a:pPr>
            <a:r>
              <a:rPr lang="en-US" sz="1050" b="0" i="0" u="none" strike="noStrike" cap="none" dirty="0">
                <a:solidFill>
                  <a:schemeClr val="lt1"/>
                </a:solidFill>
                <a:latin typeface="Arial"/>
                <a:ea typeface="Arial"/>
                <a:cs typeface="Arial"/>
                <a:sym typeface="Arial"/>
              </a:rPr>
              <a:t>Integrate</a:t>
            </a:r>
            <a:endParaRPr lang="en-US" sz="1400" b="0" i="0" u="none" strike="noStrike" cap="none" dirty="0">
              <a:solidFill>
                <a:srgbClr val="000000"/>
              </a:solidFill>
              <a:latin typeface="Arial"/>
              <a:ea typeface="Arial"/>
              <a:cs typeface="Arial"/>
              <a:sym typeface="Arial"/>
            </a:endParaRPr>
          </a:p>
          <a:p>
            <a:pPr marL="685800" marR="0" lvl="1" indent="-228600" algn="l" rtl="0">
              <a:lnSpc>
                <a:spcPct val="90000"/>
              </a:lnSpc>
              <a:spcBef>
                <a:spcPts val="500"/>
              </a:spcBef>
              <a:spcAft>
                <a:spcPts val="0"/>
              </a:spcAft>
              <a:buClr>
                <a:schemeClr val="lt1"/>
              </a:buClr>
              <a:buSzPts val="1050"/>
              <a:buFont typeface="Arial"/>
              <a:buChar char="•"/>
            </a:pPr>
            <a:r>
              <a:rPr lang="en-US" sz="1050" b="0" i="0" u="none" strike="noStrike" cap="none" dirty="0">
                <a:solidFill>
                  <a:schemeClr val="lt1"/>
                </a:solidFill>
                <a:latin typeface="Arial"/>
                <a:ea typeface="Arial"/>
                <a:cs typeface="Arial"/>
                <a:sym typeface="Arial"/>
              </a:rPr>
              <a:t>Operate</a:t>
            </a:r>
            <a:endParaRPr lang="en-US" sz="1400" b="0" i="0" u="none" strike="noStrike" cap="none" dirty="0">
              <a:solidFill>
                <a:srgbClr val="000000"/>
              </a:solidFill>
              <a:latin typeface="Arial"/>
              <a:ea typeface="Arial"/>
              <a:cs typeface="Arial"/>
              <a:sym typeface="Arial"/>
            </a:endParaRPr>
          </a:p>
          <a:p>
            <a:pPr marL="0" lvl="0" indent="0" algn="l" rtl="0">
              <a:lnSpc>
                <a:spcPct val="100000"/>
              </a:lnSpc>
              <a:spcBef>
                <a:spcPts val="0"/>
              </a:spcBef>
              <a:spcAft>
                <a:spcPts val="0"/>
              </a:spcAft>
              <a:buSzPts val="1400"/>
              <a:buNone/>
            </a:pPr>
            <a:endParaRPr dirty="0"/>
          </a:p>
        </p:txBody>
      </p:sp>
      <p:sp>
        <p:nvSpPr>
          <p:cNvPr id="207" name="Google Shape;207;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de-DE"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grpSp>
        <p:nvGrpSpPr>
          <p:cNvPr id="9" name="Gruppieren 8">
            <a:extLst>
              <a:ext uri="{FF2B5EF4-FFF2-40B4-BE49-F238E27FC236}">
                <a16:creationId xmlns:a16="http://schemas.microsoft.com/office/drawing/2014/main" id="{C66086F9-80CE-59F5-1C65-C72763DA9F30}"/>
              </a:ext>
            </a:extLst>
          </p:cNvPr>
          <p:cNvGrpSpPr/>
          <p:nvPr userDrawn="1"/>
        </p:nvGrpSpPr>
        <p:grpSpPr>
          <a:xfrm>
            <a:off x="3257550" y="1041400"/>
            <a:ext cx="5676900" cy="2387600"/>
            <a:chOff x="2933700" y="1041400"/>
            <a:chExt cx="5676900" cy="2387600"/>
          </a:xfrm>
        </p:grpSpPr>
        <p:sp>
          <p:nvSpPr>
            <p:cNvPr id="7" name="Titel 1">
              <a:extLst>
                <a:ext uri="{FF2B5EF4-FFF2-40B4-BE49-F238E27FC236}">
                  <a16:creationId xmlns:a16="http://schemas.microsoft.com/office/drawing/2014/main" id="{97660F90-3686-9595-E046-DBFA46FC42A5}"/>
                </a:ext>
              </a:extLst>
            </p:cNvPr>
            <p:cNvSpPr txBox="1">
              <a:spLocks/>
            </p:cNvSpPr>
            <p:nvPr userDrawn="1"/>
          </p:nvSpPr>
          <p:spPr>
            <a:xfrm>
              <a:off x="7099300" y="1041400"/>
              <a:ext cx="15113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8800" kern="1200">
                  <a:solidFill>
                    <a:schemeClr val="bg1">
                      <a:lumMod val="95000"/>
                    </a:schemeClr>
                  </a:solidFill>
                  <a:latin typeface="+mj-lt"/>
                  <a:ea typeface="+mj-ea"/>
                  <a:cs typeface="+mj-cs"/>
                </a:defRPr>
              </a:lvl1pPr>
            </a:lstStyle>
            <a:p>
              <a:r>
                <a:rPr lang="de-DE" dirty="0">
                  <a:solidFill>
                    <a:srgbClr val="00FFFF"/>
                  </a:solidFill>
                </a:rPr>
                <a:t>S I</a:t>
              </a:r>
            </a:p>
          </p:txBody>
        </p:sp>
        <p:sp>
          <p:nvSpPr>
            <p:cNvPr id="8" name="Titel 1">
              <a:extLst>
                <a:ext uri="{FF2B5EF4-FFF2-40B4-BE49-F238E27FC236}">
                  <a16:creationId xmlns:a16="http://schemas.microsoft.com/office/drawing/2014/main" id="{8FB68C3A-187D-0538-AAE1-CC4E1305EED3}"/>
                </a:ext>
              </a:extLst>
            </p:cNvPr>
            <p:cNvSpPr txBox="1">
              <a:spLocks/>
            </p:cNvSpPr>
            <p:nvPr userDrawn="1"/>
          </p:nvSpPr>
          <p:spPr>
            <a:xfrm>
              <a:off x="2933700" y="1041400"/>
              <a:ext cx="42799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8800" kern="1200">
                  <a:solidFill>
                    <a:schemeClr val="bg1">
                      <a:lumMod val="95000"/>
                    </a:schemeClr>
                  </a:solidFill>
                  <a:latin typeface="+mj-lt"/>
                  <a:ea typeface="+mj-ea"/>
                  <a:cs typeface="+mj-cs"/>
                </a:defRPr>
              </a:lvl1pPr>
            </a:lstStyle>
            <a:p>
              <a:r>
                <a:rPr lang="de-DE" dirty="0">
                  <a:solidFill>
                    <a:schemeClr val="bg1">
                      <a:lumMod val="95000"/>
                    </a:schemeClr>
                  </a:solidFill>
                </a:rPr>
                <a:t>C R O W</a:t>
              </a:r>
            </a:p>
          </p:txBody>
        </p:sp>
      </p:grpSp>
      <p:sp>
        <p:nvSpPr>
          <p:cNvPr id="10" name="Untertitel 2">
            <a:extLst>
              <a:ext uri="{FF2B5EF4-FFF2-40B4-BE49-F238E27FC236}">
                <a16:creationId xmlns:a16="http://schemas.microsoft.com/office/drawing/2014/main" id="{741DCADD-A454-8B14-4782-878B5422EE95}"/>
              </a:ext>
            </a:extLst>
          </p:cNvPr>
          <p:cNvSpPr>
            <a:spLocks noGrp="1"/>
          </p:cNvSpPr>
          <p:nvPr>
            <p:ph type="subTitle" idx="1" hasCustomPrompt="1"/>
          </p:nvPr>
        </p:nvSpPr>
        <p:spPr>
          <a:xfrm>
            <a:off x="1524000" y="3602038"/>
            <a:ext cx="9144000" cy="1655762"/>
          </a:xfrm>
          <a:prstGeom prst="rect">
            <a:avLst/>
          </a:prstGeom>
        </p:spPr>
        <p:txBody>
          <a:bodyPr anchor="t"/>
          <a:lstStyle>
            <a:lvl1pPr marL="0" indent="0" algn="ctr">
              <a:buNone/>
              <a:defRPr sz="24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err="1"/>
              <a:t>Honeypot</a:t>
            </a:r>
            <a:r>
              <a:rPr lang="de-DE" dirty="0"/>
              <a:t> </a:t>
            </a:r>
            <a:r>
              <a:rPr lang="de-DE" dirty="0" err="1"/>
              <a:t>as</a:t>
            </a:r>
            <a:r>
              <a:rPr lang="de-DE" dirty="0"/>
              <a:t> a Service </a:t>
            </a:r>
            <a:r>
              <a:rPr lang="de-DE" dirty="0" err="1"/>
              <a:t>Platform</a:t>
            </a:r>
            <a:endParaRPr lang="de-DE" dirty="0"/>
          </a:p>
        </p:txBody>
      </p:sp>
    </p:spTree>
    <p:extLst>
      <p:ext uri="{BB962C8B-B14F-4D97-AF65-F5344CB8AC3E}">
        <p14:creationId xmlns:p14="http://schemas.microsoft.com/office/powerpoint/2010/main" val="100856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622300" y="198437"/>
            <a:ext cx="10922000" cy="5016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CEBE4"/>
              </a:buClr>
              <a:buSzPts val="2000"/>
              <a:buFont typeface="Calibri"/>
              <a:buNone/>
              <a:defRPr sz="2000" b="1">
                <a:solidFill>
                  <a:schemeClr val="bg1">
                    <a:lumMod val="95000"/>
                  </a:schemeClr>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3" name="Google Shape;23;p6"/>
          <p:cNvSpPr txBox="1">
            <a:spLocks noGrp="1"/>
          </p:cNvSpPr>
          <p:nvPr>
            <p:ph type="body" idx="1"/>
          </p:nvPr>
        </p:nvSpPr>
        <p:spPr>
          <a:xfrm>
            <a:off x="622298" y="1371598"/>
            <a:ext cx="10922001" cy="48053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bg1">
                  <a:lumMod val="95000"/>
                </a:schemeClr>
              </a:buClr>
              <a:buSzPts val="1800"/>
              <a:buFont typeface="Arial" panose="020B0604020202020204" pitchFamily="34" charset="0"/>
              <a:buChar char="•"/>
              <a:defRPr sz="1800">
                <a:solidFill>
                  <a:schemeClr val="bg1">
                    <a:lumMod val="95000"/>
                  </a:schemeClr>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7" name="Textplatzhalter 5">
            <a:extLst>
              <a:ext uri="{FF2B5EF4-FFF2-40B4-BE49-F238E27FC236}">
                <a16:creationId xmlns:a16="http://schemas.microsoft.com/office/drawing/2014/main" id="{56B35680-1258-6385-A4FE-139AE4A90642}"/>
              </a:ext>
            </a:extLst>
          </p:cNvPr>
          <p:cNvSpPr>
            <a:spLocks noGrp="1"/>
          </p:cNvSpPr>
          <p:nvPr>
            <p:ph type="body" sz="quarter" idx="11" hasCustomPrompt="1"/>
          </p:nvPr>
        </p:nvSpPr>
        <p:spPr>
          <a:xfrm>
            <a:off x="819150" y="821133"/>
            <a:ext cx="10725148" cy="363935"/>
          </a:xfrm>
          <a:prstGeom prst="rect">
            <a:avLst/>
          </a:prstGeom>
        </p:spPr>
        <p:txBody>
          <a:bodyPr/>
          <a:lstStyle>
            <a:lvl1pPr marL="0" indent="0">
              <a:buNone/>
              <a:defRPr sz="1400">
                <a:solidFill>
                  <a:schemeClr val="bg1">
                    <a:lumMod val="95000"/>
                  </a:schemeClr>
                </a:solidFill>
              </a:defRPr>
            </a:lvl1pPr>
            <a:lvl5pPr marL="1828800" indent="0">
              <a:buNone/>
              <a:defRPr/>
            </a:lvl5pPr>
          </a:lstStyle>
          <a:p>
            <a:pPr lvl="0"/>
            <a:r>
              <a:rPr lang="de-DE" sz="1400" dirty="0" err="1"/>
              <a:t>Subtitel</a:t>
            </a:r>
            <a:endParaRPr lang="de-DE" dirty="0"/>
          </a:p>
        </p:txBody>
      </p:sp>
      <p:sp>
        <p:nvSpPr>
          <p:cNvPr id="8" name="Fußzeilenplatzhalter 7">
            <a:extLst>
              <a:ext uri="{FF2B5EF4-FFF2-40B4-BE49-F238E27FC236}">
                <a16:creationId xmlns:a16="http://schemas.microsoft.com/office/drawing/2014/main" id="{C2814890-3E46-FBF2-234C-0F28059CCAA6}"/>
              </a:ext>
            </a:extLst>
          </p:cNvPr>
          <p:cNvSpPr txBox="1">
            <a:spLocks/>
          </p:cNvSpPr>
          <p:nvPr userDrawn="1"/>
        </p:nvSpPr>
        <p:spPr>
          <a:xfrm>
            <a:off x="10629901" y="6363490"/>
            <a:ext cx="1028701"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dirty="0">
                <a:solidFill>
                  <a:schemeClr val="bg1">
                    <a:lumMod val="95000"/>
                  </a:schemeClr>
                </a:solidFill>
              </a:rPr>
              <a:t>C R O W </a:t>
            </a:r>
            <a:r>
              <a:rPr lang="de-DE" dirty="0">
                <a:solidFill>
                  <a:srgbClr val="00FFFF"/>
                </a:solidFill>
              </a:rPr>
              <a:t>S I</a:t>
            </a:r>
          </a:p>
        </p:txBody>
      </p:sp>
      <p:sp>
        <p:nvSpPr>
          <p:cNvPr id="9" name="Fußzeilenplatzhalter 7">
            <a:extLst>
              <a:ext uri="{FF2B5EF4-FFF2-40B4-BE49-F238E27FC236}">
                <a16:creationId xmlns:a16="http://schemas.microsoft.com/office/drawing/2014/main" id="{3CC720A9-A274-5F76-03A5-FD3F6973A2BB}"/>
              </a:ext>
            </a:extLst>
          </p:cNvPr>
          <p:cNvSpPr txBox="1">
            <a:spLocks/>
          </p:cNvSpPr>
          <p:nvPr userDrawn="1"/>
        </p:nvSpPr>
        <p:spPr>
          <a:xfrm>
            <a:off x="634998" y="756045"/>
            <a:ext cx="330201"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sz="1400" dirty="0">
                <a:solidFill>
                  <a:srgbClr val="00FFFF"/>
                </a:solidFill>
              </a:rPr>
              <a:t>//</a:t>
            </a:r>
          </a:p>
        </p:txBody>
      </p:sp>
    </p:spTree>
    <p:extLst>
      <p:ext uri="{BB962C8B-B14F-4D97-AF65-F5344CB8AC3E}">
        <p14:creationId xmlns:p14="http://schemas.microsoft.com/office/powerpoint/2010/main" val="3669037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622300" y="198437"/>
            <a:ext cx="10922000" cy="5016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CEBE4"/>
              </a:buClr>
              <a:buSzPts val="2000"/>
              <a:buFont typeface="Calibri"/>
              <a:buNone/>
              <a:defRPr sz="2000" b="1">
                <a:solidFill>
                  <a:schemeClr val="bg1">
                    <a:lumMod val="95000"/>
                  </a:schemeClr>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3" name="Google Shape;23;p6"/>
          <p:cNvSpPr txBox="1">
            <a:spLocks noGrp="1"/>
          </p:cNvSpPr>
          <p:nvPr>
            <p:ph type="body" idx="1"/>
          </p:nvPr>
        </p:nvSpPr>
        <p:spPr>
          <a:xfrm>
            <a:off x="6096000" y="1371598"/>
            <a:ext cx="5448299" cy="48053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bg1">
                  <a:lumMod val="95000"/>
                </a:schemeClr>
              </a:buClr>
              <a:buSzPts val="1800"/>
              <a:buFont typeface="Arial" panose="020B0604020202020204" pitchFamily="34" charset="0"/>
              <a:buChar char="•"/>
              <a:defRPr sz="1800">
                <a:solidFill>
                  <a:schemeClr val="bg1">
                    <a:lumMod val="95000"/>
                  </a:schemeClr>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7" name="Textplatzhalter 5">
            <a:extLst>
              <a:ext uri="{FF2B5EF4-FFF2-40B4-BE49-F238E27FC236}">
                <a16:creationId xmlns:a16="http://schemas.microsoft.com/office/drawing/2014/main" id="{56B35680-1258-6385-A4FE-139AE4A90642}"/>
              </a:ext>
            </a:extLst>
          </p:cNvPr>
          <p:cNvSpPr>
            <a:spLocks noGrp="1"/>
          </p:cNvSpPr>
          <p:nvPr>
            <p:ph type="body" sz="quarter" idx="11" hasCustomPrompt="1"/>
          </p:nvPr>
        </p:nvSpPr>
        <p:spPr>
          <a:xfrm>
            <a:off x="819150" y="821133"/>
            <a:ext cx="10725148" cy="363935"/>
          </a:xfrm>
          <a:prstGeom prst="rect">
            <a:avLst/>
          </a:prstGeom>
        </p:spPr>
        <p:txBody>
          <a:bodyPr/>
          <a:lstStyle>
            <a:lvl1pPr marL="0" indent="0">
              <a:buNone/>
              <a:defRPr sz="1400">
                <a:solidFill>
                  <a:schemeClr val="bg1">
                    <a:lumMod val="95000"/>
                  </a:schemeClr>
                </a:solidFill>
              </a:defRPr>
            </a:lvl1pPr>
            <a:lvl5pPr marL="1828800" indent="0">
              <a:buNone/>
              <a:defRPr/>
            </a:lvl5pPr>
          </a:lstStyle>
          <a:p>
            <a:pPr lvl="0"/>
            <a:r>
              <a:rPr lang="de-DE" sz="1400" dirty="0" err="1"/>
              <a:t>Subtitel</a:t>
            </a:r>
            <a:endParaRPr lang="de-DE" dirty="0"/>
          </a:p>
        </p:txBody>
      </p:sp>
      <p:sp>
        <p:nvSpPr>
          <p:cNvPr id="8" name="Fußzeilenplatzhalter 7">
            <a:extLst>
              <a:ext uri="{FF2B5EF4-FFF2-40B4-BE49-F238E27FC236}">
                <a16:creationId xmlns:a16="http://schemas.microsoft.com/office/drawing/2014/main" id="{C2814890-3E46-FBF2-234C-0F28059CCAA6}"/>
              </a:ext>
            </a:extLst>
          </p:cNvPr>
          <p:cNvSpPr txBox="1">
            <a:spLocks/>
          </p:cNvSpPr>
          <p:nvPr userDrawn="1"/>
        </p:nvSpPr>
        <p:spPr>
          <a:xfrm>
            <a:off x="10629901" y="6363490"/>
            <a:ext cx="1028701"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dirty="0">
                <a:solidFill>
                  <a:schemeClr val="bg1">
                    <a:lumMod val="95000"/>
                  </a:schemeClr>
                </a:solidFill>
              </a:rPr>
              <a:t>C R O W </a:t>
            </a:r>
            <a:r>
              <a:rPr lang="de-DE" dirty="0">
                <a:solidFill>
                  <a:srgbClr val="00FFFF"/>
                </a:solidFill>
              </a:rPr>
              <a:t>S I</a:t>
            </a:r>
          </a:p>
        </p:txBody>
      </p:sp>
      <p:sp>
        <p:nvSpPr>
          <p:cNvPr id="9" name="Fußzeilenplatzhalter 7">
            <a:extLst>
              <a:ext uri="{FF2B5EF4-FFF2-40B4-BE49-F238E27FC236}">
                <a16:creationId xmlns:a16="http://schemas.microsoft.com/office/drawing/2014/main" id="{3CC720A9-A274-5F76-03A5-FD3F6973A2BB}"/>
              </a:ext>
            </a:extLst>
          </p:cNvPr>
          <p:cNvSpPr txBox="1">
            <a:spLocks/>
          </p:cNvSpPr>
          <p:nvPr userDrawn="1"/>
        </p:nvSpPr>
        <p:spPr>
          <a:xfrm>
            <a:off x="634998" y="756045"/>
            <a:ext cx="330201"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sz="1400" dirty="0">
                <a:solidFill>
                  <a:srgbClr val="00FFFF"/>
                </a:solidFill>
              </a:rPr>
              <a:t>//</a:t>
            </a:r>
          </a:p>
        </p:txBody>
      </p:sp>
      <p:sp>
        <p:nvSpPr>
          <p:cNvPr id="3" name="Inhaltsplatzhalter 2">
            <a:extLst>
              <a:ext uri="{FF2B5EF4-FFF2-40B4-BE49-F238E27FC236}">
                <a16:creationId xmlns:a16="http://schemas.microsoft.com/office/drawing/2014/main" id="{3D986BE3-F1BB-5D75-D8E1-A94A33A36D5D}"/>
              </a:ext>
            </a:extLst>
          </p:cNvPr>
          <p:cNvSpPr>
            <a:spLocks noGrp="1"/>
          </p:cNvSpPr>
          <p:nvPr>
            <p:ph sz="quarter" idx="12"/>
          </p:nvPr>
        </p:nvSpPr>
        <p:spPr>
          <a:xfrm>
            <a:off x="647700" y="1371600"/>
            <a:ext cx="5448300" cy="4805363"/>
          </a:xfrm>
          <a:prstGeom prst="rect">
            <a:avLst/>
          </a:prstGeom>
        </p:spPr>
        <p:txBody>
          <a:bodyPr/>
          <a:lstStyle>
            <a:lvl1pPr>
              <a:defRPr sz="1800">
                <a:solidFill>
                  <a:schemeClr val="bg1">
                    <a:lumMod val="95000"/>
                  </a:schemeClr>
                </a:solidFill>
              </a:defRPr>
            </a:lvl1pPr>
            <a:lvl2pPr>
              <a:defRPr sz="1800">
                <a:solidFill>
                  <a:schemeClr val="bg1">
                    <a:lumMod val="95000"/>
                  </a:schemeClr>
                </a:solidFill>
              </a:defRPr>
            </a:lvl2pPr>
            <a:lvl3pPr>
              <a:defRPr sz="1800">
                <a:solidFill>
                  <a:schemeClr val="bg1">
                    <a:lumMod val="95000"/>
                  </a:schemeClr>
                </a:solidFill>
              </a:defRPr>
            </a:lvl3pPr>
            <a:lvl4pPr>
              <a:defRPr sz="1800">
                <a:solidFill>
                  <a:schemeClr val="bg1">
                    <a:lumMod val="95000"/>
                  </a:schemeClr>
                </a:solidFill>
              </a:defRPr>
            </a:lvl4pPr>
            <a:lvl5pPr>
              <a:defRPr sz="1800">
                <a:solidFill>
                  <a:schemeClr val="bg1">
                    <a:lumMod val="9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455129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622300" y="198437"/>
            <a:ext cx="10922000" cy="5016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CEBE4"/>
              </a:buClr>
              <a:buSzPts val="2000"/>
              <a:buFont typeface="Calibri"/>
              <a:buNone/>
              <a:defRPr sz="2000" b="1">
                <a:solidFill>
                  <a:schemeClr val="bg1">
                    <a:lumMod val="95000"/>
                  </a:schemeClr>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3" name="Google Shape;23;p6"/>
          <p:cNvSpPr txBox="1">
            <a:spLocks noGrp="1"/>
          </p:cNvSpPr>
          <p:nvPr>
            <p:ph type="body" idx="1"/>
          </p:nvPr>
        </p:nvSpPr>
        <p:spPr>
          <a:xfrm>
            <a:off x="622298" y="1371598"/>
            <a:ext cx="10922001" cy="48053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bg1">
                  <a:lumMod val="95000"/>
                </a:schemeClr>
              </a:buClr>
              <a:buSzPts val="1800"/>
              <a:buFont typeface="Arial" panose="020B0604020202020204" pitchFamily="34" charset="0"/>
              <a:buChar char="•"/>
              <a:defRPr sz="1800">
                <a:solidFill>
                  <a:schemeClr val="bg1">
                    <a:lumMod val="95000"/>
                  </a:schemeClr>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8" name="Fußzeilenplatzhalter 7">
            <a:extLst>
              <a:ext uri="{FF2B5EF4-FFF2-40B4-BE49-F238E27FC236}">
                <a16:creationId xmlns:a16="http://schemas.microsoft.com/office/drawing/2014/main" id="{C2814890-3E46-FBF2-234C-0F28059CCAA6}"/>
              </a:ext>
            </a:extLst>
          </p:cNvPr>
          <p:cNvSpPr txBox="1">
            <a:spLocks/>
          </p:cNvSpPr>
          <p:nvPr userDrawn="1"/>
        </p:nvSpPr>
        <p:spPr>
          <a:xfrm>
            <a:off x="10629901" y="6363490"/>
            <a:ext cx="1028701"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dirty="0">
                <a:solidFill>
                  <a:schemeClr val="bg1">
                    <a:lumMod val="95000"/>
                  </a:schemeClr>
                </a:solidFill>
              </a:rPr>
              <a:t>C R O W </a:t>
            </a:r>
            <a:r>
              <a:rPr lang="de-DE" dirty="0">
                <a:solidFill>
                  <a:srgbClr val="00FFFF"/>
                </a:solidFill>
              </a:rPr>
              <a:t>S I</a:t>
            </a:r>
          </a:p>
        </p:txBody>
      </p:sp>
    </p:spTree>
    <p:extLst>
      <p:ext uri="{BB962C8B-B14F-4D97-AF65-F5344CB8AC3E}">
        <p14:creationId xmlns:p14="http://schemas.microsoft.com/office/powerpoint/2010/main" val="3904453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spTree>
      <p:nvGrpSpPr>
        <p:cNvPr id="1" name="Shape 21"/>
        <p:cNvGrpSpPr/>
        <p:nvPr/>
      </p:nvGrpSpPr>
      <p:grpSpPr>
        <a:xfrm>
          <a:off x="0" y="0"/>
          <a:ext cx="0" cy="0"/>
          <a:chOff x="0" y="0"/>
          <a:chExt cx="0" cy="0"/>
        </a:xfrm>
      </p:grpSpPr>
      <p:sp>
        <p:nvSpPr>
          <p:cNvPr id="22" name="Google Shape;22;p6"/>
          <p:cNvSpPr txBox="1">
            <a:spLocks noGrp="1"/>
          </p:cNvSpPr>
          <p:nvPr>
            <p:ph type="title"/>
          </p:nvPr>
        </p:nvSpPr>
        <p:spPr>
          <a:xfrm>
            <a:off x="622300" y="198437"/>
            <a:ext cx="10922000" cy="50165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CEBE4"/>
              </a:buClr>
              <a:buSzPts val="2000"/>
              <a:buFont typeface="Calibri"/>
              <a:buNone/>
              <a:defRPr sz="2000" b="1">
                <a:solidFill>
                  <a:schemeClr val="bg1">
                    <a:lumMod val="95000"/>
                  </a:schemeClr>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3" name="Google Shape;23;p6"/>
          <p:cNvSpPr txBox="1">
            <a:spLocks noGrp="1"/>
          </p:cNvSpPr>
          <p:nvPr>
            <p:ph type="body" idx="1"/>
          </p:nvPr>
        </p:nvSpPr>
        <p:spPr>
          <a:xfrm>
            <a:off x="6096000" y="1371598"/>
            <a:ext cx="5448299" cy="48053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bg1">
                  <a:lumMod val="95000"/>
                </a:schemeClr>
              </a:buClr>
              <a:buSzPts val="1800"/>
              <a:buFont typeface="Arial" panose="020B0604020202020204" pitchFamily="34" charset="0"/>
              <a:buChar char="•"/>
              <a:defRPr sz="1800">
                <a:solidFill>
                  <a:schemeClr val="bg1">
                    <a:lumMod val="95000"/>
                  </a:schemeClr>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8" name="Fußzeilenplatzhalter 7">
            <a:extLst>
              <a:ext uri="{FF2B5EF4-FFF2-40B4-BE49-F238E27FC236}">
                <a16:creationId xmlns:a16="http://schemas.microsoft.com/office/drawing/2014/main" id="{C2814890-3E46-FBF2-234C-0F28059CCAA6}"/>
              </a:ext>
            </a:extLst>
          </p:cNvPr>
          <p:cNvSpPr txBox="1">
            <a:spLocks/>
          </p:cNvSpPr>
          <p:nvPr userDrawn="1"/>
        </p:nvSpPr>
        <p:spPr>
          <a:xfrm>
            <a:off x="10629901" y="6363490"/>
            <a:ext cx="1028701" cy="365125"/>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dirty="0">
                <a:solidFill>
                  <a:schemeClr val="bg1">
                    <a:lumMod val="95000"/>
                  </a:schemeClr>
                </a:solidFill>
              </a:rPr>
              <a:t>C R O W </a:t>
            </a:r>
            <a:r>
              <a:rPr lang="de-DE">
                <a:solidFill>
                  <a:srgbClr val="00FFFF"/>
                </a:solidFill>
              </a:rPr>
              <a:t>S I</a:t>
            </a:r>
            <a:endParaRPr lang="de-DE" dirty="0">
              <a:solidFill>
                <a:srgbClr val="00FFFF"/>
              </a:solidFill>
            </a:endParaRPr>
          </a:p>
        </p:txBody>
      </p:sp>
      <p:sp>
        <p:nvSpPr>
          <p:cNvPr id="3" name="Inhaltsplatzhalter 2">
            <a:extLst>
              <a:ext uri="{FF2B5EF4-FFF2-40B4-BE49-F238E27FC236}">
                <a16:creationId xmlns:a16="http://schemas.microsoft.com/office/drawing/2014/main" id="{3D986BE3-F1BB-5D75-D8E1-A94A33A36D5D}"/>
              </a:ext>
            </a:extLst>
          </p:cNvPr>
          <p:cNvSpPr>
            <a:spLocks noGrp="1"/>
          </p:cNvSpPr>
          <p:nvPr>
            <p:ph sz="quarter" idx="12"/>
          </p:nvPr>
        </p:nvSpPr>
        <p:spPr>
          <a:xfrm>
            <a:off x="647700" y="1371600"/>
            <a:ext cx="5448300" cy="4805363"/>
          </a:xfrm>
          <a:prstGeom prst="rect">
            <a:avLst/>
          </a:prstGeom>
        </p:spPr>
        <p:txBody>
          <a:bodyPr/>
          <a:lstStyle>
            <a:lvl1pPr>
              <a:defRPr sz="1800">
                <a:solidFill>
                  <a:schemeClr val="bg1">
                    <a:lumMod val="95000"/>
                  </a:schemeClr>
                </a:solidFill>
              </a:defRPr>
            </a:lvl1pPr>
            <a:lvl2pPr>
              <a:defRPr sz="1800">
                <a:solidFill>
                  <a:schemeClr val="bg1">
                    <a:lumMod val="95000"/>
                  </a:schemeClr>
                </a:solidFill>
              </a:defRPr>
            </a:lvl2pPr>
            <a:lvl3pPr>
              <a:defRPr sz="1800">
                <a:solidFill>
                  <a:schemeClr val="bg1">
                    <a:lumMod val="95000"/>
                  </a:schemeClr>
                </a:solidFill>
              </a:defRPr>
            </a:lvl3pPr>
            <a:lvl4pPr>
              <a:defRPr sz="1800">
                <a:solidFill>
                  <a:schemeClr val="bg1">
                    <a:lumMod val="95000"/>
                  </a:schemeClr>
                </a:solidFill>
              </a:defRPr>
            </a:lvl4pPr>
            <a:lvl5pPr>
              <a:defRPr sz="1800">
                <a:solidFill>
                  <a:schemeClr val="bg1">
                    <a:lumMod val="95000"/>
                  </a:schemeClr>
                </a:solidFill>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530220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A0F18"/>
        </a:solidFill>
        <a:effectLst/>
      </p:bgPr>
    </p:bg>
    <p:spTree>
      <p:nvGrpSpPr>
        <p:cNvPr id="1" name=""/>
        <p:cNvGrpSpPr/>
        <p:nvPr/>
      </p:nvGrpSpPr>
      <p:grpSpPr>
        <a:xfrm>
          <a:off x="0" y="0"/>
          <a:ext cx="0" cy="0"/>
          <a:chOff x="0" y="0"/>
          <a:chExt cx="0" cy="0"/>
        </a:xfrm>
      </p:grpSpPr>
      <p:sp>
        <p:nvSpPr>
          <p:cNvPr id="11" name="Fußzeilenplatzhalter 7">
            <a:extLst>
              <a:ext uri="{FF2B5EF4-FFF2-40B4-BE49-F238E27FC236}">
                <a16:creationId xmlns:a16="http://schemas.microsoft.com/office/drawing/2014/main" id="{F019EC10-45AD-EA9C-C032-EBF65F996967}"/>
              </a:ext>
            </a:extLst>
          </p:cNvPr>
          <p:cNvSpPr>
            <a:spLocks noGrp="1"/>
          </p:cNvSpPr>
          <p:nvPr>
            <p:ph type="ftr" sz="quarter" idx="3"/>
          </p:nvPr>
        </p:nvSpPr>
        <p:spPr>
          <a:xfrm>
            <a:off x="10629899" y="6363491"/>
            <a:ext cx="914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de-DE" dirty="0">
                <a:solidFill>
                  <a:schemeClr val="bg1">
                    <a:lumMod val="95000"/>
                  </a:schemeClr>
                </a:solidFill>
              </a:rPr>
              <a:t>C R O W </a:t>
            </a:r>
            <a:r>
              <a:rPr lang="de-DE" dirty="0">
                <a:solidFill>
                  <a:srgbClr val="00FFFF"/>
                </a:solidFill>
              </a:rPr>
              <a:t>S I</a:t>
            </a:r>
          </a:p>
        </p:txBody>
      </p:sp>
    </p:spTree>
    <p:extLst>
      <p:ext uri="{BB962C8B-B14F-4D97-AF65-F5344CB8AC3E}">
        <p14:creationId xmlns:p14="http://schemas.microsoft.com/office/powerpoint/2010/main" val="3699268472"/>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3" r:id="rId3"/>
    <p:sldLayoutId id="2147483662" r:id="rId4"/>
    <p:sldLayoutId id="214748366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svg"/><Relationship Id="rId7"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svg"/><Relationship Id="rId7"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1.pn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svg"/><Relationship Id="rId7" Type="http://schemas.openxmlformats.org/officeDocument/2006/relationships/image" Target="../media/image10.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png"/><Relationship Id="rId4" Type="http://schemas.openxmlformats.org/officeDocument/2006/relationships/image" Target="../media/image4.png"/><Relationship Id="rId9" Type="http://schemas.openxmlformats.org/officeDocument/2006/relationships/image" Target="../media/image14.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B956C446-1179-2C4D-19D7-04EF886EE388}"/>
              </a:ext>
            </a:extLst>
          </p:cNvPr>
          <p:cNvSpPr>
            <a:spLocks noGrp="1"/>
          </p:cNvSpPr>
          <p:nvPr>
            <p:ph type="subTitle" idx="4294967295"/>
          </p:nvPr>
        </p:nvSpPr>
        <p:spPr>
          <a:xfrm>
            <a:off x="1524000" y="3602038"/>
            <a:ext cx="9144000" cy="1655762"/>
          </a:xfrm>
          <a:prstGeom prst="rect">
            <a:avLst/>
          </a:prstGeom>
        </p:spPr>
        <p:txBody>
          <a:bodyPr anchor="t"/>
          <a:lstStyle/>
          <a:p>
            <a:pPr marL="0" indent="0" algn="ctr">
              <a:buNone/>
            </a:pPr>
            <a:r>
              <a:rPr lang="en-US" noProof="0" dirty="0">
                <a:solidFill>
                  <a:schemeClr val="bg1">
                    <a:lumMod val="95000"/>
                  </a:schemeClr>
                </a:solidFill>
              </a:rPr>
              <a:t>Honeypot</a:t>
            </a:r>
            <a:r>
              <a:rPr lang="de-DE" dirty="0">
                <a:solidFill>
                  <a:schemeClr val="bg1">
                    <a:lumMod val="95000"/>
                  </a:schemeClr>
                </a:solidFill>
              </a:rPr>
              <a:t> Solution</a:t>
            </a:r>
          </a:p>
        </p:txBody>
      </p:sp>
    </p:spTree>
    <p:extLst>
      <p:ext uri="{BB962C8B-B14F-4D97-AF65-F5344CB8AC3E}">
        <p14:creationId xmlns:p14="http://schemas.microsoft.com/office/powerpoint/2010/main" val="1272355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000"/>
              <a:buFont typeface="Calibri"/>
              <a:buNone/>
            </a:pPr>
            <a:r>
              <a:rPr lang="en-US" noProof="0" dirty="0">
                <a:solidFill>
                  <a:schemeClr val="lt1"/>
                </a:solidFill>
              </a:rPr>
              <a:t>Honeypots</a:t>
            </a:r>
            <a:endParaRPr lang="de-DE" dirty="0">
              <a:solidFill>
                <a:schemeClr val="lt1"/>
              </a:solidFill>
            </a:endParaRPr>
          </a:p>
        </p:txBody>
      </p:sp>
      <p:sp>
        <p:nvSpPr>
          <p:cNvPr id="5" name="Textplatzhalter 4">
            <a:extLst>
              <a:ext uri="{FF2B5EF4-FFF2-40B4-BE49-F238E27FC236}">
                <a16:creationId xmlns:a16="http://schemas.microsoft.com/office/drawing/2014/main" id="{9F244B76-0F7E-B6E8-4125-FD947357C65C}"/>
              </a:ext>
            </a:extLst>
          </p:cNvPr>
          <p:cNvSpPr>
            <a:spLocks noGrp="1"/>
          </p:cNvSpPr>
          <p:nvPr>
            <p:ph type="body" sz="quarter" idx="11"/>
          </p:nvPr>
        </p:nvSpPr>
        <p:spPr/>
        <p:txBody>
          <a:bodyPr/>
          <a:lstStyle/>
          <a:p>
            <a:r>
              <a:rPr lang="en-US" sz="1400" b="0" i="0" u="none" strike="noStrike" cap="none" dirty="0">
                <a:solidFill>
                  <a:srgbClr val="FFFFFF"/>
                </a:solidFill>
                <a:latin typeface="Calibri"/>
                <a:ea typeface="Calibri"/>
                <a:cs typeface="Calibri"/>
                <a:sym typeface="Calibri"/>
              </a:rPr>
              <a:t>extending our</a:t>
            </a:r>
            <a:r>
              <a:rPr lang="en-US" sz="1400" dirty="0">
                <a:solidFill>
                  <a:srgbClr val="FFFFFF"/>
                </a:solidFill>
                <a:latin typeface="Calibri"/>
                <a:ea typeface="Calibri"/>
                <a:cs typeface="Calibri"/>
                <a:sym typeface="Calibri"/>
              </a:rPr>
              <a:t> automotive security solution landscape</a:t>
            </a:r>
            <a:endParaRPr lang="en-US" sz="1400" b="0" i="0" u="none" strike="noStrike" cap="none" dirty="0">
              <a:solidFill>
                <a:srgbClr val="000000"/>
              </a:solidFill>
              <a:latin typeface="Arial"/>
              <a:ea typeface="Arial"/>
              <a:cs typeface="Arial"/>
              <a:sym typeface="Arial"/>
            </a:endParaRPr>
          </a:p>
          <a:p>
            <a:endParaRPr lang="de-DE" dirty="0"/>
          </a:p>
        </p:txBody>
      </p:sp>
      <p:sp>
        <p:nvSpPr>
          <p:cNvPr id="211" name="Google Shape;211;p22"/>
          <p:cNvSpPr txBox="1"/>
          <p:nvPr/>
        </p:nvSpPr>
        <p:spPr>
          <a:xfrm>
            <a:off x="5845678" y="1971686"/>
            <a:ext cx="5873355" cy="4624208"/>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rgbClr val="00FFFF"/>
              </a:buClr>
              <a:buSzPct val="108108"/>
              <a:buFont typeface="Arial"/>
              <a:buNone/>
            </a:pPr>
            <a:r>
              <a:rPr lang="en-US" sz="1800" b="1" i="0" u="none" strike="noStrike" cap="none" dirty="0">
                <a:solidFill>
                  <a:srgbClr val="00FFFF"/>
                </a:solidFill>
                <a:latin typeface="Calibri" panose="020F0502020204030204" pitchFamily="34" charset="0"/>
                <a:ea typeface="Calibri" panose="020F0502020204030204" pitchFamily="34" charset="0"/>
                <a:cs typeface="Calibri" panose="020F0502020204030204" pitchFamily="34" charset="0"/>
                <a:sym typeface="Arial"/>
              </a:rPr>
              <a:t>// </a:t>
            </a:r>
            <a:r>
              <a:rPr lang="en-US" sz="18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About Honeypots</a:t>
            </a:r>
            <a:endParaRPr lang="en-US"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endParaRPr>
          </a:p>
          <a:p>
            <a:pPr marL="228600" marR="0" lvl="0" indent="-228600" algn="l" rtl="0">
              <a:lnSpc>
                <a:spcPct val="90000"/>
              </a:lnSpc>
              <a:spcBef>
                <a:spcPts val="1200"/>
              </a:spcBef>
              <a:spcAft>
                <a:spcPts val="0"/>
              </a:spcAft>
              <a:buClr>
                <a:schemeClr val="lt1"/>
              </a:buClr>
              <a:buSzPts val="1100"/>
              <a:buFont typeface="Arial"/>
              <a:buChar char="•"/>
            </a:pPr>
            <a:r>
              <a:rPr lang="en-US" sz="1600" b="0" i="0" u="none" strike="noStrike" cap="none" noProof="0" dirty="0">
                <a:solidFill>
                  <a:schemeClr val="lt1"/>
                </a:solidFill>
                <a:latin typeface="Calibri" panose="020F0502020204030204" pitchFamily="34" charset="0"/>
                <a:ea typeface="Calibri" panose="020F0502020204030204" pitchFamily="34" charset="0"/>
                <a:cs typeface="Calibri" panose="020F0502020204030204" pitchFamily="34" charset="0"/>
                <a:sym typeface="Nunito"/>
              </a:rPr>
              <a:t>Honeypots are decoy systems with the goal to be attacked</a:t>
            </a:r>
          </a:p>
          <a:p>
            <a:pPr marL="228600" marR="0" lvl="0" indent="-228600" algn="l" rtl="0">
              <a:lnSpc>
                <a:spcPct val="90000"/>
              </a:lnSpc>
              <a:spcBef>
                <a:spcPts val="1200"/>
              </a:spcBef>
              <a:spcAft>
                <a:spcPts val="0"/>
              </a:spcAft>
              <a:buClr>
                <a:schemeClr val="lt1"/>
              </a:buClr>
              <a:buSzPts val="1100"/>
              <a:buFont typeface="Arial"/>
              <a:buChar char="•"/>
            </a:pPr>
            <a:r>
              <a:rPr lang="en-US" sz="1600" noProof="0" dirty="0">
                <a:solidFill>
                  <a:schemeClr val="lt1"/>
                </a:solidFill>
                <a:latin typeface="Calibri" panose="020F0502020204030204" pitchFamily="34" charset="0"/>
                <a:ea typeface="Calibri" panose="020F0502020204030204" pitchFamily="34" charset="0"/>
                <a:cs typeface="Calibri" panose="020F0502020204030204" pitchFamily="34" charset="0"/>
                <a:sym typeface="Nunito"/>
              </a:rPr>
              <a:t>integrating them into the eco-system</a:t>
            </a:r>
            <a:r>
              <a:rPr lang="de-DE" sz="1600" dirty="0">
                <a:solidFill>
                  <a:schemeClr val="lt1"/>
                </a:solidFill>
                <a:latin typeface="Calibri" panose="020F0502020204030204" pitchFamily="34" charset="0"/>
                <a:ea typeface="Calibri" panose="020F0502020204030204" pitchFamily="34" charset="0"/>
                <a:cs typeface="Calibri" panose="020F0502020204030204" pitchFamily="34" charset="0"/>
                <a:sym typeface="Nunito"/>
              </a:rPr>
              <a:t>:</a:t>
            </a:r>
            <a:endParaRPr sz="20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685800" lvl="1" indent="-228600">
              <a:lnSpc>
                <a:spcPct val="90000"/>
              </a:lnSpc>
              <a:spcBef>
                <a:spcPts val="1200"/>
              </a:spcBef>
              <a:buClr>
                <a:schemeClr val="lt1"/>
              </a:buClr>
              <a:buSzPts val="1000"/>
              <a:buFont typeface="Arial"/>
              <a:buChar char="•"/>
            </a:pPr>
            <a:r>
              <a:rPr lang="en-US" sz="12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Nunito"/>
              </a:rPr>
              <a:t>provides early notifications of malicious activities; less false positives</a:t>
            </a:r>
            <a:endParaRPr lang="en-US" sz="20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685800" marR="0" lvl="1" indent="-228600" algn="l" rtl="0">
              <a:lnSpc>
                <a:spcPct val="90000"/>
              </a:lnSpc>
              <a:spcBef>
                <a:spcPts val="1200"/>
              </a:spcBef>
              <a:spcAft>
                <a:spcPts val="0"/>
              </a:spcAft>
              <a:buClr>
                <a:schemeClr val="lt1"/>
              </a:buClr>
              <a:buSzPts val="1000"/>
              <a:buFont typeface="Arial"/>
              <a:buChar char="•"/>
            </a:pPr>
            <a:r>
              <a:rPr lang="en-US" sz="1200" b="0" i="0" u="none" strike="noStrike" cap="none" noProof="0" dirty="0">
                <a:solidFill>
                  <a:schemeClr val="lt1"/>
                </a:solidFill>
                <a:latin typeface="Calibri" panose="020F0502020204030204" pitchFamily="34" charset="0"/>
                <a:ea typeface="Calibri" panose="020F0502020204030204" pitchFamily="34" charset="0"/>
                <a:cs typeface="Calibri" panose="020F0502020204030204" pitchFamily="34" charset="0"/>
                <a:sym typeface="Nunito"/>
              </a:rPr>
              <a:t>provides knowledge (attack procedures, suitable measures, IDS configuration)</a:t>
            </a:r>
            <a:endParaRPr sz="20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685800" marR="0" lvl="1" indent="-228600" algn="l" rtl="0">
              <a:lnSpc>
                <a:spcPct val="90000"/>
              </a:lnSpc>
              <a:spcBef>
                <a:spcPts val="1200"/>
              </a:spcBef>
              <a:spcAft>
                <a:spcPts val="0"/>
              </a:spcAft>
              <a:buClr>
                <a:schemeClr val="lt1"/>
              </a:buClr>
              <a:buSzPts val="1000"/>
              <a:buFont typeface="Arial"/>
              <a:buChar char="•"/>
            </a:pPr>
            <a:r>
              <a:rPr lang="en-US" sz="1200" b="0" i="0" u="none" strike="noStrike" cap="none" noProof="0" dirty="0">
                <a:solidFill>
                  <a:schemeClr val="lt1"/>
                </a:solidFill>
                <a:latin typeface="Calibri" panose="020F0502020204030204" pitchFamily="34" charset="0"/>
                <a:ea typeface="Calibri" panose="020F0502020204030204" pitchFamily="34" charset="0"/>
                <a:cs typeface="Calibri" panose="020F0502020204030204" pitchFamily="34" charset="0"/>
                <a:sym typeface="Nunito"/>
              </a:rPr>
              <a:t>Distracts attackers from actual asset</a:t>
            </a:r>
            <a:r>
              <a:rPr lang="en-US" sz="1200" noProof="0" dirty="0">
                <a:solidFill>
                  <a:schemeClr val="lt1"/>
                </a:solidFill>
                <a:latin typeface="Calibri" panose="020F0502020204030204" pitchFamily="34" charset="0"/>
                <a:ea typeface="Calibri" panose="020F0502020204030204" pitchFamily="34" charset="0"/>
                <a:cs typeface="Calibri" panose="020F0502020204030204" pitchFamily="34" charset="0"/>
                <a:sym typeface="Nunito"/>
              </a:rPr>
              <a:t>s</a:t>
            </a:r>
          </a:p>
          <a:p>
            <a:pPr marL="685800" lvl="1" indent="-228600">
              <a:lnSpc>
                <a:spcPct val="90000"/>
              </a:lnSpc>
              <a:spcBef>
                <a:spcPts val="1200"/>
              </a:spcBef>
              <a:buClr>
                <a:schemeClr val="lt1"/>
              </a:buClr>
              <a:buSzPts val="1000"/>
              <a:buFont typeface="Arial"/>
              <a:buChar char="•"/>
            </a:pPr>
            <a:r>
              <a:rPr lang="en-US" sz="1200" noProof="0" dirty="0">
                <a:solidFill>
                  <a:schemeClr val="lt1"/>
                </a:solidFill>
                <a:latin typeface="Calibri" panose="020F0502020204030204" pitchFamily="34" charset="0"/>
                <a:ea typeface="Calibri" panose="020F0502020204030204" pitchFamily="34" charset="0"/>
                <a:cs typeface="Calibri" panose="020F0502020204030204" pitchFamily="34" charset="0"/>
                <a:sym typeface="Nunito"/>
              </a:rPr>
              <a:t>Binds/waste attacker resources</a:t>
            </a:r>
          </a:p>
          <a:p>
            <a:pPr marR="0" lvl="1" algn="l" rtl="0">
              <a:lnSpc>
                <a:spcPct val="90000"/>
              </a:lnSpc>
              <a:spcBef>
                <a:spcPts val="1200"/>
              </a:spcBef>
              <a:spcAft>
                <a:spcPts val="0"/>
              </a:spcAft>
              <a:buClr>
                <a:schemeClr val="lt1"/>
              </a:buClr>
              <a:buSzPts val="1000"/>
            </a:pPr>
            <a:endParaRPr lang="de-DE" sz="20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rtl="0">
              <a:lnSpc>
                <a:spcPct val="90000"/>
              </a:lnSpc>
              <a:spcBef>
                <a:spcPts val="1000"/>
              </a:spcBef>
              <a:spcAft>
                <a:spcPts val="0"/>
              </a:spcAft>
              <a:buClr>
                <a:schemeClr val="dk1"/>
              </a:buClr>
              <a:buSzPts val="2800"/>
              <a:buFont typeface="Arial"/>
              <a:buNone/>
            </a:pPr>
            <a:endParaRPr sz="28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212" name="Google Shape;212;p22"/>
          <p:cNvSpPr/>
          <p:nvPr/>
        </p:nvSpPr>
        <p:spPr>
          <a:xfrm>
            <a:off x="2786371" y="1370411"/>
            <a:ext cx="756636" cy="252000"/>
          </a:xfrm>
          <a:prstGeom prst="rect">
            <a:avLst/>
          </a:prstGeom>
          <a:noFill/>
          <a:ln w="12700" cap="flat" cmpd="sng">
            <a:solidFill>
              <a:srgbClr val="FF00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00FF"/>
              </a:buClr>
              <a:buSzPts val="1200"/>
              <a:buFont typeface="Calibri"/>
              <a:buNone/>
            </a:pPr>
            <a:r>
              <a:rPr lang="en-US" sz="1200" b="1" i="0" u="none" strike="noStrike" cap="none" noProof="0" dirty="0">
                <a:solidFill>
                  <a:srgbClr val="FF00FF"/>
                </a:solidFill>
                <a:latin typeface="Calibri"/>
                <a:ea typeface="Calibri"/>
                <a:cs typeface="Calibri"/>
                <a:sym typeface="Calibri"/>
              </a:rPr>
              <a:t>Attacker</a:t>
            </a:r>
            <a:endParaRPr sz="1400" b="0" i="0" u="none" strike="noStrike" cap="none" dirty="0">
              <a:solidFill>
                <a:srgbClr val="000000"/>
              </a:solidFill>
              <a:latin typeface="Arial"/>
              <a:ea typeface="Arial"/>
              <a:cs typeface="Arial"/>
              <a:sym typeface="Arial"/>
            </a:endParaRPr>
          </a:p>
        </p:txBody>
      </p:sp>
      <p:pic>
        <p:nvPicPr>
          <p:cNvPr id="213" name="Google Shape;213;p22" descr="Zielgruppe mit einfarbiger Füllung"/>
          <p:cNvPicPr preferRelativeResize="0"/>
          <p:nvPr/>
        </p:nvPicPr>
        <p:blipFill rotWithShape="1">
          <a:blip r:embed="rId3">
            <a:alphaModFix/>
          </a:blip>
          <a:srcRect/>
          <a:stretch/>
        </p:blipFill>
        <p:spPr>
          <a:xfrm>
            <a:off x="2702539" y="5223670"/>
            <a:ext cx="914400" cy="914400"/>
          </a:xfrm>
          <a:prstGeom prst="rect">
            <a:avLst/>
          </a:prstGeom>
          <a:noFill/>
          <a:ln>
            <a:noFill/>
          </a:ln>
        </p:spPr>
      </p:pic>
      <p:sp>
        <p:nvSpPr>
          <p:cNvPr id="214" name="Google Shape;214;p22"/>
          <p:cNvSpPr/>
          <p:nvPr/>
        </p:nvSpPr>
        <p:spPr>
          <a:xfrm>
            <a:off x="2111883" y="2055054"/>
            <a:ext cx="2096835" cy="1667946"/>
          </a:xfrm>
          <a:prstGeom prst="rect">
            <a:avLst/>
          </a:prstGeom>
          <a:noFill/>
          <a:ln w="12700" cap="flat" cmpd="sng">
            <a:solidFill>
              <a:srgbClr val="ECEBE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Calibri"/>
              <a:buNone/>
            </a:pPr>
            <a:r>
              <a:rPr lang="de-DE" sz="1100" b="0" i="0" u="none" strike="noStrike" cap="none">
                <a:solidFill>
                  <a:schemeClr val="lt1"/>
                </a:solidFill>
                <a:latin typeface="Arial"/>
                <a:ea typeface="Arial"/>
                <a:cs typeface="Arial"/>
                <a:sym typeface="Arial"/>
              </a:rPr>
              <a:t>eco-system</a:t>
            </a:r>
            <a:endParaRPr sz="1400" b="0" i="0" u="none" strike="noStrike" cap="none">
              <a:solidFill>
                <a:schemeClr val="lt1"/>
              </a:solidFill>
              <a:latin typeface="Arial"/>
              <a:ea typeface="Arial"/>
              <a:cs typeface="Arial"/>
              <a:sym typeface="Arial"/>
            </a:endParaRPr>
          </a:p>
        </p:txBody>
      </p:sp>
      <p:sp>
        <p:nvSpPr>
          <p:cNvPr id="215" name="Google Shape;215;p22"/>
          <p:cNvSpPr/>
          <p:nvPr/>
        </p:nvSpPr>
        <p:spPr>
          <a:xfrm>
            <a:off x="2388311" y="2432968"/>
            <a:ext cx="1570008" cy="378000"/>
          </a:xfrm>
          <a:prstGeom prst="rect">
            <a:avLst/>
          </a:prstGeom>
          <a:noFill/>
          <a:ln w="12700" cap="flat" cmpd="sng">
            <a:solidFill>
              <a:srgbClr val="00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Calibri"/>
              <a:buNone/>
            </a:pPr>
            <a:r>
              <a:rPr lang="en-US" sz="1200" b="0" i="0" u="none" strike="noStrike" cap="none" noProof="0" dirty="0">
                <a:solidFill>
                  <a:srgbClr val="FFFFFF"/>
                </a:solidFill>
                <a:latin typeface="Calibri"/>
                <a:ea typeface="Calibri"/>
                <a:cs typeface="Calibri"/>
                <a:sym typeface="Calibri"/>
              </a:rPr>
              <a:t>Honeypot Decoy</a:t>
            </a:r>
          </a:p>
        </p:txBody>
      </p:sp>
      <p:sp>
        <p:nvSpPr>
          <p:cNvPr id="216" name="Google Shape;216;p22"/>
          <p:cNvSpPr/>
          <p:nvPr/>
        </p:nvSpPr>
        <p:spPr>
          <a:xfrm>
            <a:off x="2383361" y="3090192"/>
            <a:ext cx="1570008" cy="378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Calibri"/>
              <a:buNone/>
            </a:pPr>
            <a:r>
              <a:rPr lang="de-DE" sz="1200" b="0" i="0" u="none" strike="noStrike" cap="none">
                <a:solidFill>
                  <a:srgbClr val="FFFFFF"/>
                </a:solidFill>
                <a:latin typeface="Calibri"/>
                <a:ea typeface="Calibri"/>
                <a:cs typeface="Calibri"/>
                <a:sym typeface="Calibri"/>
              </a:rPr>
              <a:t>Regular Systems</a:t>
            </a:r>
            <a:endParaRPr sz="1400" b="0" i="0" u="none" strike="noStrike" cap="none">
              <a:solidFill>
                <a:srgbClr val="000000"/>
              </a:solidFill>
              <a:latin typeface="Arial"/>
              <a:ea typeface="Arial"/>
              <a:cs typeface="Arial"/>
              <a:sym typeface="Arial"/>
            </a:endParaRPr>
          </a:p>
        </p:txBody>
      </p:sp>
      <p:cxnSp>
        <p:nvCxnSpPr>
          <p:cNvPr id="217" name="Google Shape;217;p22"/>
          <p:cNvCxnSpPr>
            <a:stCxn id="214" idx="2"/>
            <a:endCxn id="218" idx="0"/>
          </p:cNvCxnSpPr>
          <p:nvPr/>
        </p:nvCxnSpPr>
        <p:spPr>
          <a:xfrm>
            <a:off x="3160301" y="3723000"/>
            <a:ext cx="0" cy="666300"/>
          </a:xfrm>
          <a:prstGeom prst="straightConnector1">
            <a:avLst/>
          </a:prstGeom>
          <a:noFill/>
          <a:ln w="9525" cap="flat" cmpd="sng">
            <a:solidFill>
              <a:schemeClr val="lt1"/>
            </a:solidFill>
            <a:prstDash val="solid"/>
            <a:miter lim="800000"/>
            <a:headEnd type="none" w="sm" len="sm"/>
            <a:tailEnd type="triangle" w="med" len="med"/>
          </a:ln>
        </p:spPr>
      </p:cxnSp>
      <p:cxnSp>
        <p:nvCxnSpPr>
          <p:cNvPr id="219" name="Google Shape;219;p22"/>
          <p:cNvCxnSpPr>
            <a:cxnSpLocks/>
            <a:stCxn id="212" idx="2"/>
            <a:endCxn id="215" idx="0"/>
          </p:cNvCxnSpPr>
          <p:nvPr/>
        </p:nvCxnSpPr>
        <p:spPr>
          <a:xfrm>
            <a:off x="3164689" y="1622411"/>
            <a:ext cx="8700" cy="810600"/>
          </a:xfrm>
          <a:prstGeom prst="straightConnector1">
            <a:avLst/>
          </a:prstGeom>
          <a:noFill/>
          <a:ln w="19050" cap="flat" cmpd="sng">
            <a:solidFill>
              <a:srgbClr val="FF00FF"/>
            </a:solidFill>
            <a:prstDash val="solid"/>
            <a:miter lim="800000"/>
            <a:headEnd type="none" w="sm" len="sm"/>
            <a:tailEnd type="triangle" w="med" len="med"/>
          </a:ln>
        </p:spPr>
      </p:cxnSp>
      <p:sp>
        <p:nvSpPr>
          <p:cNvPr id="218" name="Google Shape;218;p22"/>
          <p:cNvSpPr/>
          <p:nvPr/>
        </p:nvSpPr>
        <p:spPr>
          <a:xfrm>
            <a:off x="2375296" y="4389310"/>
            <a:ext cx="1570008" cy="378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Calibri"/>
              <a:buNone/>
            </a:pPr>
            <a:r>
              <a:rPr lang="de-DE" sz="1200" b="0" i="0" u="none" strike="noStrike" cap="none">
                <a:solidFill>
                  <a:srgbClr val="FFFFFF"/>
                </a:solidFill>
                <a:latin typeface="Calibri"/>
                <a:ea typeface="Calibri"/>
                <a:cs typeface="Calibri"/>
                <a:sym typeface="Calibri"/>
              </a:rPr>
              <a:t>Log processing and SIEM</a:t>
            </a:r>
            <a:endParaRPr sz="1200" b="0" i="0" u="none" strike="noStrike" cap="none">
              <a:solidFill>
                <a:srgbClr val="FFFFFF"/>
              </a:solidFill>
              <a:latin typeface="Calibri"/>
              <a:ea typeface="Calibri"/>
              <a:cs typeface="Calibri"/>
              <a:sym typeface="Calibri"/>
            </a:endParaRPr>
          </a:p>
        </p:txBody>
      </p:sp>
      <p:cxnSp>
        <p:nvCxnSpPr>
          <p:cNvPr id="220" name="Google Shape;220;p22"/>
          <p:cNvCxnSpPr>
            <a:stCxn id="213" idx="0"/>
            <a:endCxn id="218" idx="2"/>
          </p:cNvCxnSpPr>
          <p:nvPr/>
        </p:nvCxnSpPr>
        <p:spPr>
          <a:xfrm rot="10800000" flipH="1">
            <a:off x="3159739" y="4767370"/>
            <a:ext cx="600" cy="456300"/>
          </a:xfrm>
          <a:prstGeom prst="straightConnector1">
            <a:avLst/>
          </a:prstGeom>
          <a:noFill/>
          <a:ln w="9525" cap="flat" cmpd="sng">
            <a:solidFill>
              <a:schemeClr val="lt1"/>
            </a:solidFill>
            <a:prstDash val="solid"/>
            <a:miter lim="800000"/>
            <a:headEnd type="none" w="sm" len="sm"/>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Grafik 30" descr="Programmiererin mit einfarbiger Füllung">
            <a:extLst>
              <a:ext uri="{FF2B5EF4-FFF2-40B4-BE49-F238E27FC236}">
                <a16:creationId xmlns:a16="http://schemas.microsoft.com/office/drawing/2014/main" id="{06D8C805-EAD3-2F56-21E2-1B34E21D941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614" y="1589957"/>
            <a:ext cx="813628" cy="813628"/>
          </a:xfrm>
          <a:prstGeom prst="rect">
            <a:avLst/>
          </a:prstGeom>
        </p:spPr>
      </p:pic>
      <p:cxnSp>
        <p:nvCxnSpPr>
          <p:cNvPr id="8" name="Verbinder: gewinkelt 7">
            <a:extLst>
              <a:ext uri="{FF2B5EF4-FFF2-40B4-BE49-F238E27FC236}">
                <a16:creationId xmlns:a16="http://schemas.microsoft.com/office/drawing/2014/main" id="{51AC0DD6-F338-F8A6-0486-9213F3ED1FA7}"/>
              </a:ext>
            </a:extLst>
          </p:cNvPr>
          <p:cNvCxnSpPr>
            <a:cxnSpLocks/>
            <a:stCxn id="10" idx="3"/>
            <a:endCxn id="15" idx="1"/>
          </p:cNvCxnSpPr>
          <p:nvPr/>
        </p:nvCxnSpPr>
        <p:spPr>
          <a:xfrm>
            <a:off x="3810460" y="2596204"/>
            <a:ext cx="2100729" cy="335566"/>
          </a:xfrm>
          <a:prstGeom prst="bentConnector3">
            <a:avLst>
              <a:gd name="adj1" fmla="val 50000"/>
            </a:avLst>
          </a:prstGeom>
          <a:ln w="1270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Google Shape;243;g2526a4ee44e_0_0">
            <a:extLst>
              <a:ext uri="{FF2B5EF4-FFF2-40B4-BE49-F238E27FC236}">
                <a16:creationId xmlns:a16="http://schemas.microsoft.com/office/drawing/2014/main" id="{CCE50A9B-D34C-C55D-4E85-42FF5BEAFE5F}"/>
              </a:ext>
            </a:extLst>
          </p:cNvPr>
          <p:cNvSpPr/>
          <p:nvPr/>
        </p:nvSpPr>
        <p:spPr>
          <a:xfrm>
            <a:off x="2015888" y="2233540"/>
            <a:ext cx="2096700" cy="1463749"/>
          </a:xfrm>
          <a:prstGeom prst="rect">
            <a:avLst/>
          </a:prstGeom>
          <a:noFill/>
          <a:ln w="12700" cap="flat" cmpd="sng">
            <a:solidFill>
              <a:srgbClr val="ECEBE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Calibri"/>
              <a:buNone/>
            </a:pPr>
            <a:endParaRPr lang="en-US" sz="1400" b="0" i="0" u="none" strike="noStrike" cap="none" dirty="0">
              <a:solidFill>
                <a:srgbClr val="000000"/>
              </a:solidFill>
              <a:latin typeface="Arial"/>
              <a:ea typeface="Arial"/>
              <a:cs typeface="Arial"/>
              <a:sym typeface="Arial"/>
            </a:endParaRPr>
          </a:p>
        </p:txBody>
      </p:sp>
      <p:sp>
        <p:nvSpPr>
          <p:cNvPr id="10" name="Google Shape;232;g2526a4ee44e_0_0">
            <a:extLst>
              <a:ext uri="{FF2B5EF4-FFF2-40B4-BE49-F238E27FC236}">
                <a16:creationId xmlns:a16="http://schemas.microsoft.com/office/drawing/2014/main" id="{9B38BCCC-AFE7-B5FC-26D3-6B0771F06B12}"/>
              </a:ext>
            </a:extLst>
          </p:cNvPr>
          <p:cNvSpPr/>
          <p:nvPr/>
        </p:nvSpPr>
        <p:spPr>
          <a:xfrm>
            <a:off x="2240560" y="2407204"/>
            <a:ext cx="1569900" cy="378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Calibri"/>
              <a:buNone/>
            </a:pPr>
            <a:r>
              <a:rPr lang="en-US" sz="1200" b="0" i="0" u="none" strike="noStrike" cap="none" dirty="0">
                <a:solidFill>
                  <a:srgbClr val="FFFFFF"/>
                </a:solidFill>
                <a:latin typeface="Calibri"/>
                <a:ea typeface="Calibri"/>
                <a:cs typeface="Calibri"/>
                <a:sym typeface="Calibri"/>
              </a:rPr>
              <a:t>Proxy</a:t>
            </a:r>
            <a:endParaRPr lang="en-US" sz="1400" b="0" i="0" u="none" strike="noStrike" cap="none" dirty="0">
              <a:solidFill>
                <a:srgbClr val="000000"/>
              </a:solidFill>
              <a:latin typeface="Arial"/>
              <a:ea typeface="Arial"/>
              <a:cs typeface="Arial"/>
              <a:sym typeface="Arial"/>
            </a:endParaRPr>
          </a:p>
        </p:txBody>
      </p:sp>
      <p:sp>
        <p:nvSpPr>
          <p:cNvPr id="11" name="Google Shape;244;g2526a4ee44e_0_0">
            <a:extLst>
              <a:ext uri="{FF2B5EF4-FFF2-40B4-BE49-F238E27FC236}">
                <a16:creationId xmlns:a16="http://schemas.microsoft.com/office/drawing/2014/main" id="{F687DF1B-8E1A-6D2D-C7DB-935A09C1B9CA}"/>
              </a:ext>
            </a:extLst>
          </p:cNvPr>
          <p:cNvSpPr/>
          <p:nvPr/>
        </p:nvSpPr>
        <p:spPr>
          <a:xfrm>
            <a:off x="2235610" y="2968629"/>
            <a:ext cx="1569900" cy="378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Calibri"/>
              <a:buNone/>
            </a:pPr>
            <a:r>
              <a:rPr lang="en-US" sz="1200" b="0" i="0" u="none" strike="noStrike" cap="none" dirty="0">
                <a:solidFill>
                  <a:srgbClr val="FFFFFF"/>
                </a:solidFill>
                <a:latin typeface="Calibri"/>
                <a:ea typeface="Calibri"/>
                <a:cs typeface="Calibri"/>
                <a:sym typeface="Calibri"/>
              </a:rPr>
              <a:t>Regular Software</a:t>
            </a:r>
            <a:endParaRPr lang="en-US" sz="1400" b="0" i="0" u="none" strike="noStrike" cap="none" dirty="0">
              <a:solidFill>
                <a:srgbClr val="000000"/>
              </a:solidFill>
              <a:latin typeface="Arial"/>
              <a:ea typeface="Arial"/>
              <a:cs typeface="Arial"/>
              <a:sym typeface="Arial"/>
            </a:endParaRPr>
          </a:p>
        </p:txBody>
      </p:sp>
      <p:sp>
        <p:nvSpPr>
          <p:cNvPr id="13" name="Textfeld 12">
            <a:extLst>
              <a:ext uri="{FF2B5EF4-FFF2-40B4-BE49-F238E27FC236}">
                <a16:creationId xmlns:a16="http://schemas.microsoft.com/office/drawing/2014/main" id="{B80D2872-69D8-301C-BE67-78D083FF5003}"/>
              </a:ext>
            </a:extLst>
          </p:cNvPr>
          <p:cNvSpPr txBox="1"/>
          <p:nvPr/>
        </p:nvSpPr>
        <p:spPr>
          <a:xfrm>
            <a:off x="1952785" y="3442342"/>
            <a:ext cx="1852725" cy="276999"/>
          </a:xfrm>
          <a:prstGeom prst="rect">
            <a:avLst/>
          </a:prstGeom>
          <a:noFill/>
        </p:spPr>
        <p:txBody>
          <a:bodyPr wrap="square">
            <a:spAutoFit/>
          </a:bodyPr>
          <a:lstStyle/>
          <a:p>
            <a:pPr marL="0" marR="0" lvl="0" indent="0" algn="l" rtl="0">
              <a:lnSpc>
                <a:spcPct val="100000"/>
              </a:lnSpc>
              <a:spcBef>
                <a:spcPts val="0"/>
              </a:spcBef>
              <a:spcAft>
                <a:spcPts val="0"/>
              </a:spcAft>
              <a:buClr>
                <a:srgbClr val="FFFFFF"/>
              </a:buClr>
              <a:buSzPts val="1200"/>
              <a:buFont typeface="Calibri"/>
              <a:buNone/>
            </a:pPr>
            <a:r>
              <a:rPr lang="en-US" sz="1200" dirty="0">
                <a:solidFill>
                  <a:schemeClr val="bg1"/>
                </a:solidFill>
                <a:ea typeface="Arial"/>
                <a:cs typeface="Arial"/>
                <a:sym typeface="Arial"/>
              </a:rPr>
              <a:t>E</a:t>
            </a:r>
            <a:r>
              <a:rPr lang="en-US" sz="1200" b="0" i="0" u="none" strike="noStrike" cap="none" dirty="0">
                <a:solidFill>
                  <a:schemeClr val="bg1"/>
                </a:solidFill>
                <a:ea typeface="Arial"/>
                <a:cs typeface="Arial"/>
                <a:sym typeface="Arial"/>
              </a:rPr>
              <a:t>dge Device</a:t>
            </a:r>
          </a:p>
        </p:txBody>
      </p:sp>
      <p:cxnSp>
        <p:nvCxnSpPr>
          <p:cNvPr id="14" name="Verbinder: gewinkelt 13">
            <a:extLst>
              <a:ext uri="{FF2B5EF4-FFF2-40B4-BE49-F238E27FC236}">
                <a16:creationId xmlns:a16="http://schemas.microsoft.com/office/drawing/2014/main" id="{1FD7AE5E-542A-8A80-1A94-3C0325BAAA8C}"/>
              </a:ext>
            </a:extLst>
          </p:cNvPr>
          <p:cNvCxnSpPr>
            <a:cxnSpLocks/>
            <a:stCxn id="31" idx="2"/>
            <a:endCxn id="10" idx="1"/>
          </p:cNvCxnSpPr>
          <p:nvPr/>
        </p:nvCxnSpPr>
        <p:spPr>
          <a:xfrm rot="16200000" flipH="1">
            <a:off x="1546185" y="1901828"/>
            <a:ext cx="192619" cy="1196132"/>
          </a:xfrm>
          <a:prstGeom prst="bentConnector2">
            <a:avLst/>
          </a:prstGeom>
          <a:ln w="1270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Google Shape;226;g2526a4ee44e_0_0">
            <a:extLst>
              <a:ext uri="{FF2B5EF4-FFF2-40B4-BE49-F238E27FC236}">
                <a16:creationId xmlns:a16="http://schemas.microsoft.com/office/drawing/2014/main" id="{82E91F53-E4DC-EE5F-E6EC-61161FEB42C1}"/>
              </a:ext>
            </a:extLst>
          </p:cNvPr>
          <p:cNvSpPr/>
          <p:nvPr/>
        </p:nvSpPr>
        <p:spPr>
          <a:xfrm>
            <a:off x="5911189" y="1592174"/>
            <a:ext cx="3821059" cy="2679192"/>
          </a:xfrm>
          <a:prstGeom prst="rect">
            <a:avLst/>
          </a:prstGeom>
          <a:solidFill>
            <a:srgbClr val="ECEBE4">
              <a:alpha val="4705"/>
            </a:srgbClr>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200"/>
              <a:buFont typeface="Calibri"/>
              <a:buNone/>
              <a:tabLst/>
              <a:defRPr/>
            </a:pPr>
            <a:endParaRPr kumimoji="0" lang="en-US" sz="1200" b="0" i="0" u="none" strike="noStrike" kern="0" cap="none" spc="0" normalizeH="0" baseline="0" dirty="0">
              <a:ln>
                <a:noFill/>
              </a:ln>
              <a:solidFill>
                <a:srgbClr val="FFFFFF"/>
              </a:solidFill>
              <a:effectLst/>
              <a:uLnTx/>
              <a:uFillTx/>
              <a:latin typeface="Calibri"/>
              <a:ea typeface="Calibri"/>
              <a:cs typeface="Calibri"/>
              <a:sym typeface="Calibri"/>
            </a:endParaRPr>
          </a:p>
        </p:txBody>
      </p:sp>
      <p:sp>
        <p:nvSpPr>
          <p:cNvPr id="16" name="Google Shape;235;g2526a4ee44e_0_0">
            <a:extLst>
              <a:ext uri="{FF2B5EF4-FFF2-40B4-BE49-F238E27FC236}">
                <a16:creationId xmlns:a16="http://schemas.microsoft.com/office/drawing/2014/main" id="{4914F432-05B8-AC06-F681-3987AE80DC64}"/>
              </a:ext>
            </a:extLst>
          </p:cNvPr>
          <p:cNvSpPr/>
          <p:nvPr/>
        </p:nvSpPr>
        <p:spPr>
          <a:xfrm>
            <a:off x="6201253" y="1793273"/>
            <a:ext cx="1839000" cy="2151847"/>
          </a:xfrm>
          <a:prstGeom prst="rect">
            <a:avLst/>
          </a:prstGeom>
          <a:noFill/>
          <a:ln w="12700" cap="flat" cmpd="sng">
            <a:solidFill>
              <a:srgbClr val="00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endParaRPr kumimoji="0" lang="en-US" sz="1200" b="0" i="0" u="none" strike="noStrike" kern="0" cap="none" spc="0" normalizeH="0" baseline="0" dirty="0">
              <a:ln>
                <a:noFill/>
              </a:ln>
              <a:solidFill>
                <a:srgbClr val="FFFFFF"/>
              </a:solidFill>
              <a:effectLst/>
              <a:uLnTx/>
              <a:uFillTx/>
              <a:latin typeface="Calibri"/>
              <a:ea typeface="Calibri"/>
              <a:cs typeface="Calibri"/>
              <a:sym typeface="Calibri"/>
            </a:endParaRPr>
          </a:p>
        </p:txBody>
      </p:sp>
      <p:pic>
        <p:nvPicPr>
          <p:cNvPr id="17" name="Google Shape;238;g2526a4ee44e_0_0" descr="Shield Tick with solid fill">
            <a:extLst>
              <a:ext uri="{FF2B5EF4-FFF2-40B4-BE49-F238E27FC236}">
                <a16:creationId xmlns:a16="http://schemas.microsoft.com/office/drawing/2014/main" id="{D5921B91-7C74-4542-1B1C-CC8C5E4BFF1C}"/>
              </a:ext>
            </a:extLst>
          </p:cNvPr>
          <p:cNvPicPr preferRelativeResize="0"/>
          <p:nvPr/>
        </p:nvPicPr>
        <p:blipFill rotWithShape="1">
          <a:blip r:embed="rId4">
            <a:alphaModFix/>
          </a:blip>
          <a:srcRect/>
          <a:stretch/>
        </p:blipFill>
        <p:spPr>
          <a:xfrm>
            <a:off x="7897762" y="1803797"/>
            <a:ext cx="142491" cy="142491"/>
          </a:xfrm>
          <a:prstGeom prst="rect">
            <a:avLst/>
          </a:prstGeom>
          <a:noFill/>
          <a:ln>
            <a:noFill/>
          </a:ln>
        </p:spPr>
      </p:pic>
      <p:sp>
        <p:nvSpPr>
          <p:cNvPr id="18" name="Google Shape;240;g2526a4ee44e_0_0">
            <a:extLst>
              <a:ext uri="{FF2B5EF4-FFF2-40B4-BE49-F238E27FC236}">
                <a16:creationId xmlns:a16="http://schemas.microsoft.com/office/drawing/2014/main" id="{7380F78B-F370-9959-718F-A045229F7616}"/>
              </a:ext>
            </a:extLst>
          </p:cNvPr>
          <p:cNvSpPr/>
          <p:nvPr/>
        </p:nvSpPr>
        <p:spPr>
          <a:xfrm>
            <a:off x="8654879" y="2685880"/>
            <a:ext cx="921146" cy="378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Logs</a:t>
            </a:r>
          </a:p>
        </p:txBody>
      </p:sp>
      <p:pic>
        <p:nvPicPr>
          <p:cNvPr id="19" name="Google Shape;241;g2526a4ee44e_0_0" descr="Zielgruppe mit einfarbiger Füllung">
            <a:extLst>
              <a:ext uri="{FF2B5EF4-FFF2-40B4-BE49-F238E27FC236}">
                <a16:creationId xmlns:a16="http://schemas.microsoft.com/office/drawing/2014/main" id="{872E54B8-55FE-6919-230A-863DB94DA310}"/>
              </a:ext>
            </a:extLst>
          </p:cNvPr>
          <p:cNvPicPr preferRelativeResize="0"/>
          <p:nvPr/>
        </p:nvPicPr>
        <p:blipFill rotWithShape="1">
          <a:blip r:embed="rId5">
            <a:alphaModFix/>
          </a:blip>
          <a:srcRect/>
          <a:stretch/>
        </p:blipFill>
        <p:spPr>
          <a:xfrm>
            <a:off x="10459963" y="2419603"/>
            <a:ext cx="914400" cy="914400"/>
          </a:xfrm>
          <a:prstGeom prst="rect">
            <a:avLst/>
          </a:prstGeom>
          <a:noFill/>
          <a:ln>
            <a:noFill/>
          </a:ln>
        </p:spPr>
      </p:pic>
      <p:sp>
        <p:nvSpPr>
          <p:cNvPr id="20" name="Google Shape;242;g2526a4ee44e_0_0">
            <a:extLst>
              <a:ext uri="{FF2B5EF4-FFF2-40B4-BE49-F238E27FC236}">
                <a16:creationId xmlns:a16="http://schemas.microsoft.com/office/drawing/2014/main" id="{4358E0D3-C223-C2FD-D862-2845B987C9CC}"/>
              </a:ext>
            </a:extLst>
          </p:cNvPr>
          <p:cNvSpPr txBox="1"/>
          <p:nvPr/>
        </p:nvSpPr>
        <p:spPr>
          <a:xfrm>
            <a:off x="10279939" y="3160934"/>
            <a:ext cx="1274447" cy="276959"/>
          </a:xfrm>
          <a:prstGeom prst="rect">
            <a:avLst/>
          </a:prstGeom>
          <a:noFill/>
          <a:ln>
            <a:noFill/>
          </a:ln>
        </p:spPr>
        <p:txBody>
          <a:bodyPr spcFirstLastPara="1" wrap="square" lIns="91425" tIns="45700" rIns="91425" bIns="45700" anchor="t" anchorCtr="0">
            <a:spAutoFit/>
          </a:bodyPr>
          <a:lstStyle/>
          <a:p>
            <a:pPr>
              <a:buClr>
                <a:srgbClr val="000000"/>
              </a:buClr>
              <a:buSzPts val="1200"/>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Security - Team</a:t>
            </a:r>
            <a:endParaRPr kumimoji="0" lang="en-US" sz="1400" b="0" i="0" u="none" strike="noStrike" kern="0" cap="none" spc="0" normalizeH="0" baseline="0" dirty="0">
              <a:ln>
                <a:noFill/>
              </a:ln>
              <a:solidFill>
                <a:srgbClr val="000000"/>
              </a:solidFill>
              <a:effectLst/>
              <a:uLnTx/>
              <a:uFillTx/>
              <a:latin typeface="Arial"/>
              <a:ea typeface="Arial"/>
              <a:cs typeface="Arial"/>
              <a:sym typeface="Arial"/>
            </a:endParaRPr>
          </a:p>
        </p:txBody>
      </p:sp>
      <p:cxnSp>
        <p:nvCxnSpPr>
          <p:cNvPr id="21" name="Google Shape;246;g2526a4ee44e_0_0">
            <a:extLst>
              <a:ext uri="{FF2B5EF4-FFF2-40B4-BE49-F238E27FC236}">
                <a16:creationId xmlns:a16="http://schemas.microsoft.com/office/drawing/2014/main" id="{7E975085-4141-9861-C0AA-E440035F569D}"/>
              </a:ext>
            </a:extLst>
          </p:cNvPr>
          <p:cNvCxnSpPr>
            <a:cxnSpLocks/>
            <a:stCxn id="19" idx="1"/>
            <a:endCxn id="18" idx="3"/>
          </p:cNvCxnSpPr>
          <p:nvPr/>
        </p:nvCxnSpPr>
        <p:spPr>
          <a:xfrm rot="10800000">
            <a:off x="9576025" y="2874881"/>
            <a:ext cx="883938" cy="1923"/>
          </a:xfrm>
          <a:prstGeom prst="bentConnector3">
            <a:avLst>
              <a:gd name="adj1" fmla="val 50000"/>
            </a:avLst>
          </a:prstGeom>
          <a:noFill/>
          <a:ln w="9525" cap="flat" cmpd="sng">
            <a:solidFill>
              <a:schemeClr val="lt1"/>
            </a:solidFill>
            <a:prstDash val="solid"/>
            <a:miter lim="800000"/>
            <a:headEnd type="none" w="sm" len="sm"/>
            <a:tailEnd type="triangle" w="med" len="med"/>
          </a:ln>
        </p:spPr>
      </p:cxnSp>
      <p:sp>
        <p:nvSpPr>
          <p:cNvPr id="22" name="Google Shape;250;g2526a4ee44e_0_0">
            <a:extLst>
              <a:ext uri="{FF2B5EF4-FFF2-40B4-BE49-F238E27FC236}">
                <a16:creationId xmlns:a16="http://schemas.microsoft.com/office/drawing/2014/main" id="{C484BF0F-F334-048A-F882-B167B50FDB5A}"/>
              </a:ext>
            </a:extLst>
          </p:cNvPr>
          <p:cNvSpPr/>
          <p:nvPr/>
        </p:nvSpPr>
        <p:spPr>
          <a:xfrm>
            <a:off x="6537897" y="1977484"/>
            <a:ext cx="1252500" cy="454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Vulnerable Decoy</a:t>
            </a:r>
          </a:p>
        </p:txBody>
      </p:sp>
      <p:sp>
        <p:nvSpPr>
          <p:cNvPr id="23" name="Google Shape;250;g2526a4ee44e_0_0">
            <a:extLst>
              <a:ext uri="{FF2B5EF4-FFF2-40B4-BE49-F238E27FC236}">
                <a16:creationId xmlns:a16="http://schemas.microsoft.com/office/drawing/2014/main" id="{052D57C1-CA63-15CF-4361-0C54CCC4956F}"/>
              </a:ext>
            </a:extLst>
          </p:cNvPr>
          <p:cNvSpPr/>
          <p:nvPr/>
        </p:nvSpPr>
        <p:spPr>
          <a:xfrm>
            <a:off x="6537897" y="2638449"/>
            <a:ext cx="1252500" cy="454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Vulnerable Decoy</a:t>
            </a:r>
          </a:p>
        </p:txBody>
      </p:sp>
      <p:sp>
        <p:nvSpPr>
          <p:cNvPr id="24" name="Google Shape;250;g2526a4ee44e_0_0">
            <a:extLst>
              <a:ext uri="{FF2B5EF4-FFF2-40B4-BE49-F238E27FC236}">
                <a16:creationId xmlns:a16="http://schemas.microsoft.com/office/drawing/2014/main" id="{905D1C14-6C96-40F9-8B21-108A2BBC207E}"/>
              </a:ext>
            </a:extLst>
          </p:cNvPr>
          <p:cNvSpPr/>
          <p:nvPr/>
        </p:nvSpPr>
        <p:spPr>
          <a:xfrm>
            <a:off x="6537897" y="3299414"/>
            <a:ext cx="1252500" cy="454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Vulnerable Decoy</a:t>
            </a:r>
          </a:p>
        </p:txBody>
      </p:sp>
      <p:cxnSp>
        <p:nvCxnSpPr>
          <p:cNvPr id="25" name="Gerade Verbindung mit Pfeil 24">
            <a:extLst>
              <a:ext uri="{FF2B5EF4-FFF2-40B4-BE49-F238E27FC236}">
                <a16:creationId xmlns:a16="http://schemas.microsoft.com/office/drawing/2014/main" id="{16D8AD8A-BE08-5F8E-5E8F-20B0D0BA1A4F}"/>
              </a:ext>
            </a:extLst>
          </p:cNvPr>
          <p:cNvCxnSpPr>
            <a:stCxn id="16" idx="3"/>
            <a:endCxn id="18" idx="1"/>
          </p:cNvCxnSpPr>
          <p:nvPr/>
        </p:nvCxnSpPr>
        <p:spPr>
          <a:xfrm>
            <a:off x="8040253" y="2869197"/>
            <a:ext cx="61462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6" name="Grafik 25" descr="Prozessor mit einfarbiger Füllung">
            <a:extLst>
              <a:ext uri="{FF2B5EF4-FFF2-40B4-BE49-F238E27FC236}">
                <a16:creationId xmlns:a16="http://schemas.microsoft.com/office/drawing/2014/main" id="{B833F52F-9FB0-DCE2-A95E-F12C2D31972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75320" y="3376100"/>
            <a:ext cx="337268" cy="339415"/>
          </a:xfrm>
          <a:prstGeom prst="rect">
            <a:avLst/>
          </a:prstGeom>
        </p:spPr>
      </p:pic>
      <p:pic>
        <p:nvPicPr>
          <p:cNvPr id="27" name="Grafik 26" descr="Drahtlos mit einfarbiger Füllung">
            <a:extLst>
              <a:ext uri="{FF2B5EF4-FFF2-40B4-BE49-F238E27FC236}">
                <a16:creationId xmlns:a16="http://schemas.microsoft.com/office/drawing/2014/main" id="{26CD7ABE-C064-08B8-836A-9A073C4DBB0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49033" y="3354549"/>
            <a:ext cx="112954" cy="113673"/>
          </a:xfrm>
          <a:prstGeom prst="rect">
            <a:avLst/>
          </a:prstGeom>
        </p:spPr>
      </p:pic>
      <p:sp>
        <p:nvSpPr>
          <p:cNvPr id="28" name="Textfeld 27">
            <a:extLst>
              <a:ext uri="{FF2B5EF4-FFF2-40B4-BE49-F238E27FC236}">
                <a16:creationId xmlns:a16="http://schemas.microsoft.com/office/drawing/2014/main" id="{701ED1F1-0D07-F601-36AC-36A5BFF89D32}"/>
              </a:ext>
            </a:extLst>
          </p:cNvPr>
          <p:cNvSpPr txBox="1"/>
          <p:nvPr/>
        </p:nvSpPr>
        <p:spPr>
          <a:xfrm>
            <a:off x="8707609" y="1589957"/>
            <a:ext cx="1024639" cy="523220"/>
          </a:xfrm>
          <a:prstGeom prst="rect">
            <a:avLst/>
          </a:prstGeom>
          <a:noFill/>
        </p:spPr>
        <p:txBody>
          <a:bodyPr wrap="none" rtlCol="0">
            <a:spAutoFit/>
          </a:bodyPr>
          <a:lstStyle/>
          <a:p>
            <a:pPr algn="ctr"/>
            <a:r>
              <a:rPr lang="en-US" sz="1400" dirty="0">
                <a:solidFill>
                  <a:schemeClr val="bg1">
                    <a:lumMod val="95000"/>
                  </a:schemeClr>
                </a:solidFill>
              </a:rPr>
              <a:t>C R O W </a:t>
            </a:r>
            <a:r>
              <a:rPr lang="en-US" sz="1400" dirty="0">
                <a:solidFill>
                  <a:srgbClr val="00FFFF"/>
                </a:solidFill>
              </a:rPr>
              <a:t>S I </a:t>
            </a:r>
          </a:p>
          <a:p>
            <a:pPr algn="ctr"/>
            <a:r>
              <a:rPr lang="en-US" sz="1400" dirty="0">
                <a:solidFill>
                  <a:schemeClr val="bg1"/>
                </a:solidFill>
              </a:rPr>
              <a:t>Platform</a:t>
            </a:r>
          </a:p>
        </p:txBody>
      </p:sp>
      <p:sp>
        <p:nvSpPr>
          <p:cNvPr id="29" name="Textfeld 28">
            <a:extLst>
              <a:ext uri="{FF2B5EF4-FFF2-40B4-BE49-F238E27FC236}">
                <a16:creationId xmlns:a16="http://schemas.microsoft.com/office/drawing/2014/main" id="{A3123B15-161B-07AF-8C26-7E603C96F1C6}"/>
              </a:ext>
            </a:extLst>
          </p:cNvPr>
          <p:cNvSpPr txBox="1"/>
          <p:nvPr/>
        </p:nvSpPr>
        <p:spPr>
          <a:xfrm>
            <a:off x="7222096" y="3960851"/>
            <a:ext cx="1367362" cy="276999"/>
          </a:xfrm>
          <a:prstGeom prst="rect">
            <a:avLst/>
          </a:prstGeom>
          <a:noFill/>
        </p:spPr>
        <p:txBody>
          <a:bodyPr wrap="none" rtlCol="0">
            <a:spAutoFit/>
          </a:bodyPr>
          <a:lstStyle/>
          <a:p>
            <a:r>
              <a:rPr lang="en-US" sz="1200" dirty="0">
                <a:solidFill>
                  <a:schemeClr val="bg1"/>
                </a:solidFill>
              </a:rPr>
              <a:t>Kubernetes Cluster</a:t>
            </a:r>
          </a:p>
        </p:txBody>
      </p:sp>
      <p:pic>
        <p:nvPicPr>
          <p:cNvPr id="30" name="Grafik 29" descr="Cloud Silhouette">
            <a:extLst>
              <a:ext uri="{FF2B5EF4-FFF2-40B4-BE49-F238E27FC236}">
                <a16:creationId xmlns:a16="http://schemas.microsoft.com/office/drawing/2014/main" id="{3BFCAAC6-398C-D188-B2A8-03E1A8C4470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351160" y="3935265"/>
            <a:ext cx="302585" cy="302585"/>
          </a:xfrm>
          <a:prstGeom prst="rect">
            <a:avLst/>
          </a:prstGeom>
        </p:spPr>
      </p:pic>
      <p:sp>
        <p:nvSpPr>
          <p:cNvPr id="40" name="Titel 39">
            <a:extLst>
              <a:ext uri="{FF2B5EF4-FFF2-40B4-BE49-F238E27FC236}">
                <a16:creationId xmlns:a16="http://schemas.microsoft.com/office/drawing/2014/main" id="{9439655A-FBA4-1F75-BE92-281A62A39825}"/>
              </a:ext>
            </a:extLst>
          </p:cNvPr>
          <p:cNvSpPr>
            <a:spLocks noGrp="1"/>
          </p:cNvSpPr>
          <p:nvPr>
            <p:ph type="title"/>
          </p:nvPr>
        </p:nvSpPr>
        <p:spPr/>
        <p:txBody>
          <a:bodyPr>
            <a:normAutofit/>
          </a:bodyPr>
          <a:lstStyle/>
          <a:p>
            <a:r>
              <a:rPr lang="de-DE" dirty="0"/>
              <a:t>CROWSI – Approach</a:t>
            </a:r>
          </a:p>
        </p:txBody>
      </p:sp>
      <p:sp>
        <p:nvSpPr>
          <p:cNvPr id="43" name="Textplatzhalter 42">
            <a:extLst>
              <a:ext uri="{FF2B5EF4-FFF2-40B4-BE49-F238E27FC236}">
                <a16:creationId xmlns:a16="http://schemas.microsoft.com/office/drawing/2014/main" id="{A47699F0-7802-2D38-EB6A-BAD169FE0863}"/>
              </a:ext>
            </a:extLst>
          </p:cNvPr>
          <p:cNvSpPr>
            <a:spLocks noGrp="1"/>
          </p:cNvSpPr>
          <p:nvPr>
            <p:ph type="body" sz="quarter" idx="11"/>
          </p:nvPr>
        </p:nvSpPr>
        <p:spPr/>
        <p:txBody>
          <a:bodyPr/>
          <a:lstStyle/>
          <a:p>
            <a:r>
              <a:rPr lang="en-US" noProof="0" dirty="0"/>
              <a:t>Early notifications, valuable insights while distracting attackers and wasting their resources</a:t>
            </a:r>
          </a:p>
        </p:txBody>
      </p:sp>
      <p:sp>
        <p:nvSpPr>
          <p:cNvPr id="2" name="Google Shape;190;p20">
            <a:extLst>
              <a:ext uri="{FF2B5EF4-FFF2-40B4-BE49-F238E27FC236}">
                <a16:creationId xmlns:a16="http://schemas.microsoft.com/office/drawing/2014/main" id="{B4106B8A-B518-8AFE-917A-29A0DFE82C2D}"/>
              </a:ext>
            </a:extLst>
          </p:cNvPr>
          <p:cNvSpPr/>
          <p:nvPr/>
        </p:nvSpPr>
        <p:spPr>
          <a:xfrm>
            <a:off x="3296272" y="4902498"/>
            <a:ext cx="5599451" cy="1033247"/>
          </a:xfrm>
          <a:prstGeom prst="roundRect">
            <a:avLst/>
          </a:prstGeom>
          <a:gradFill flip="none" rotWithShape="1">
            <a:gsLst>
              <a:gs pos="0">
                <a:schemeClr val="bg1">
                  <a:alpha val="0"/>
                </a:schemeClr>
              </a:gs>
              <a:gs pos="100000">
                <a:srgbClr val="00FFFF">
                  <a:alpha val="10000"/>
                </a:srgbClr>
              </a:gs>
            </a:gsLst>
            <a:path path="circle">
              <a:fillToRect l="50000" t="50000" r="50000" b="50000"/>
            </a:path>
            <a:tileRect/>
          </a:gradFill>
          <a:ln w="28575">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Arial"/>
              </a:rPr>
              <a:t>deploy various containerized honeypot decoys in dedicated backend infrastructure and expose it in actual asset eco-system via a </a:t>
            </a:r>
            <a:r>
              <a:rPr lang="en-US" sz="1400"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Arial"/>
              </a:rPr>
              <a:t>standard </a:t>
            </a:r>
            <a:r>
              <a:rPr lang="en-US" sz="1400" b="0" i="0" u="none" strike="noStrike" cap="none" dirty="0">
                <a:solidFill>
                  <a:schemeClr val="bg1">
                    <a:lumMod val="95000"/>
                  </a:schemeClr>
                </a:solidFill>
                <a:latin typeface="Calibri" panose="020F0502020204030204" pitchFamily="34" charset="0"/>
                <a:ea typeface="Calibri" panose="020F0502020204030204" pitchFamily="34" charset="0"/>
                <a:cs typeface="Calibri" panose="020F0502020204030204" pitchFamily="34" charset="0"/>
                <a:sym typeface="Arial"/>
              </a:rPr>
              <a:t>proxy</a:t>
            </a:r>
            <a:endParaRPr lang="de-DE" sz="1400" dirty="0">
              <a:solidFill>
                <a:schemeClr val="bg1">
                  <a:lumMod val="95000"/>
                </a:schemeClr>
              </a:solidFill>
            </a:endParaRPr>
          </a:p>
        </p:txBody>
      </p:sp>
    </p:spTree>
    <p:extLst>
      <p:ext uri="{BB962C8B-B14F-4D97-AF65-F5344CB8AC3E}">
        <p14:creationId xmlns:p14="http://schemas.microsoft.com/office/powerpoint/2010/main" val="1380771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2E6A91-13D9-EED7-DD73-6BA3D72253DA}"/>
              </a:ext>
            </a:extLst>
          </p:cNvPr>
          <p:cNvSpPr>
            <a:spLocks noGrp="1"/>
          </p:cNvSpPr>
          <p:nvPr>
            <p:ph type="title"/>
          </p:nvPr>
        </p:nvSpPr>
        <p:spPr/>
        <p:txBody>
          <a:bodyPr/>
          <a:lstStyle/>
          <a:p>
            <a:r>
              <a:rPr lang="de-DE" dirty="0"/>
              <a:t>Meeting Regulation Needs</a:t>
            </a:r>
          </a:p>
        </p:txBody>
      </p:sp>
      <p:sp>
        <p:nvSpPr>
          <p:cNvPr id="4" name="Textplatzhalter 3">
            <a:extLst>
              <a:ext uri="{FF2B5EF4-FFF2-40B4-BE49-F238E27FC236}">
                <a16:creationId xmlns:a16="http://schemas.microsoft.com/office/drawing/2014/main" id="{400849EB-CEA0-A24D-4147-A815C34AFD98}"/>
              </a:ext>
            </a:extLst>
          </p:cNvPr>
          <p:cNvSpPr>
            <a:spLocks noGrp="1"/>
          </p:cNvSpPr>
          <p:nvPr>
            <p:ph type="body" sz="quarter" idx="11"/>
          </p:nvPr>
        </p:nvSpPr>
        <p:spPr/>
        <p:txBody>
          <a:bodyPr/>
          <a:lstStyle/>
          <a:p>
            <a:r>
              <a:rPr lang="en-US" noProof="0" dirty="0"/>
              <a:t>How CROWSI helps addressing central regulation requirements</a:t>
            </a:r>
          </a:p>
        </p:txBody>
      </p:sp>
      <p:sp>
        <p:nvSpPr>
          <p:cNvPr id="5" name="Textfeld 4">
            <a:extLst>
              <a:ext uri="{FF2B5EF4-FFF2-40B4-BE49-F238E27FC236}">
                <a16:creationId xmlns:a16="http://schemas.microsoft.com/office/drawing/2014/main" id="{9908062E-396B-3EE3-A903-9BE912968402}"/>
              </a:ext>
            </a:extLst>
          </p:cNvPr>
          <p:cNvSpPr txBox="1"/>
          <p:nvPr/>
        </p:nvSpPr>
        <p:spPr>
          <a:xfrm>
            <a:off x="819150" y="1442441"/>
            <a:ext cx="3976786" cy="4505849"/>
          </a:xfrm>
          <a:prstGeom prst="rect">
            <a:avLst/>
          </a:prstGeom>
          <a:noFill/>
        </p:spPr>
        <p:txBody>
          <a:bodyPr wrap="square">
            <a:spAutoFit/>
          </a:bodyPr>
          <a:lstStyle/>
          <a:p>
            <a:pPr marL="0" marR="0" lvl="0" indent="0" algn="l" rtl="0">
              <a:lnSpc>
                <a:spcPct val="90000"/>
              </a:lnSpc>
              <a:spcBef>
                <a:spcPts val="1000"/>
              </a:spcBef>
              <a:spcAft>
                <a:spcPts val="0"/>
              </a:spcAft>
              <a:buClr>
                <a:srgbClr val="00FFFF"/>
              </a:buClr>
              <a:buSzPct val="108108"/>
              <a:buFont typeface="Arial"/>
              <a:buNone/>
            </a:pPr>
            <a:r>
              <a:rPr lang="en-US" sz="1400" b="1" i="0" u="none" strike="noStrike" cap="none" dirty="0">
                <a:solidFill>
                  <a:srgbClr val="00FFFF"/>
                </a:solidFill>
                <a:latin typeface="Calibri" panose="020F0502020204030204" pitchFamily="34" charset="0"/>
                <a:ea typeface="Calibri" panose="020F0502020204030204" pitchFamily="34" charset="0"/>
                <a:cs typeface="Calibri" panose="020F0502020204030204" pitchFamily="34" charset="0"/>
                <a:sym typeface="Arial"/>
              </a:rPr>
              <a:t>// </a:t>
            </a:r>
            <a:r>
              <a:rPr lang="en-US"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selected R155 requirements</a:t>
            </a:r>
          </a:p>
          <a:p>
            <a:pPr marL="0" marR="0" lvl="0" indent="0" algn="l" rtl="0">
              <a:lnSpc>
                <a:spcPct val="90000"/>
              </a:lnSpc>
              <a:spcBef>
                <a:spcPts val="1200"/>
              </a:spcBef>
              <a:spcAft>
                <a:spcPts val="0"/>
              </a:spcAft>
              <a:buNone/>
            </a:pPr>
            <a:r>
              <a:rPr lang="en-US" sz="14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7.2.2.2 g. The processes used to monitor for, detect and respond to cyber-attacks, cyber threats and vulnerabilities</a:t>
            </a:r>
          </a:p>
          <a:p>
            <a:pPr marL="0" marR="0" lvl="0" indent="0" algn="l" rtl="0">
              <a:lnSpc>
                <a:spcPct val="90000"/>
              </a:lnSpc>
              <a:spcBef>
                <a:spcPts val="1200"/>
              </a:spcBef>
              <a:spcAft>
                <a:spcPts val="0"/>
              </a:spcAft>
              <a:buNone/>
            </a:pPr>
            <a:r>
              <a:rPr lang="en-US" sz="14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7.2.2.4 b. Include the capability to analyze and detect cyber threats, vulnerabilities and cyber-attacks from vehicle data and vehicle logs. </a:t>
            </a:r>
          </a:p>
          <a:p>
            <a:pPr marL="0" marR="0" lvl="0" indent="0" algn="l" rtl="0">
              <a:lnSpc>
                <a:spcPct val="90000"/>
              </a:lnSpc>
              <a:spcBef>
                <a:spcPts val="1200"/>
              </a:spcBef>
              <a:spcAft>
                <a:spcPts val="0"/>
              </a:spcAft>
              <a:buNone/>
            </a:pPr>
            <a:r>
              <a:rPr lang="en-US" sz="14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7.3.7 The vehicle manufacturer shall implement measures for the vehicle type to: </a:t>
            </a:r>
            <a:endParaRPr lang="en-US" sz="1400" dirty="0">
              <a:latin typeface="Calibri" panose="020F0502020204030204" pitchFamily="34" charset="0"/>
              <a:ea typeface="Calibri" panose="020F0502020204030204" pitchFamily="34" charset="0"/>
              <a:cs typeface="Calibri" panose="020F0502020204030204" pitchFamily="34" charset="0"/>
            </a:endParaRPr>
          </a:p>
          <a:p>
            <a:pPr lvl="1">
              <a:lnSpc>
                <a:spcPct val="90000"/>
              </a:lnSpc>
              <a:spcBef>
                <a:spcPts val="1200"/>
              </a:spcBef>
            </a:pPr>
            <a:r>
              <a:rPr lang="en-US" sz="14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a. Detect and prevent cyber-attacks against vehicles of the vehicle type; </a:t>
            </a:r>
            <a:endParaRPr lang="en-US" sz="1400" dirty="0">
              <a:latin typeface="Calibri" panose="020F0502020204030204" pitchFamily="34" charset="0"/>
              <a:ea typeface="Calibri" panose="020F0502020204030204" pitchFamily="34" charset="0"/>
              <a:cs typeface="Calibri" panose="020F0502020204030204" pitchFamily="34" charset="0"/>
            </a:endParaRPr>
          </a:p>
          <a:p>
            <a:pPr lvl="1">
              <a:lnSpc>
                <a:spcPct val="90000"/>
              </a:lnSpc>
              <a:spcBef>
                <a:spcPts val="1200"/>
              </a:spcBef>
            </a:pPr>
            <a:r>
              <a:rPr lang="en-US" sz="14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b. Support the monitoring capability of the vehicle manufacturer with regards to detecting threats, vulnerabilities and cyber-attacks relevant to the vehicle type; </a:t>
            </a:r>
            <a:endParaRPr lang="en-US" sz="1400" dirty="0">
              <a:latin typeface="Calibri" panose="020F0502020204030204" pitchFamily="34" charset="0"/>
              <a:ea typeface="Calibri" panose="020F0502020204030204" pitchFamily="34" charset="0"/>
              <a:cs typeface="Calibri" panose="020F0502020204030204" pitchFamily="34" charset="0"/>
            </a:endParaRPr>
          </a:p>
          <a:p>
            <a:pPr lvl="1">
              <a:lnSpc>
                <a:spcPct val="90000"/>
              </a:lnSpc>
              <a:spcBef>
                <a:spcPts val="1200"/>
              </a:spcBef>
            </a:pPr>
            <a:r>
              <a:rPr lang="en-US" sz="1400" b="0" i="0" u="none" strike="noStrike" cap="none" dirty="0">
                <a:solidFill>
                  <a:schemeClr val="lt1"/>
                </a:solidFill>
                <a:latin typeface="Calibri" panose="020F0502020204030204" pitchFamily="34" charset="0"/>
                <a:ea typeface="Calibri" panose="020F0502020204030204" pitchFamily="34" charset="0"/>
                <a:cs typeface="Calibri" panose="020F0502020204030204" pitchFamily="34" charset="0"/>
                <a:sym typeface="Arial"/>
              </a:rPr>
              <a:t>c. Provide data forensic capability to enable analysis of attempted or successful cyber-attacks</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feld 5">
            <a:extLst>
              <a:ext uri="{FF2B5EF4-FFF2-40B4-BE49-F238E27FC236}">
                <a16:creationId xmlns:a16="http://schemas.microsoft.com/office/drawing/2014/main" id="{5F8679CC-00C5-4C1B-EDAA-F1760269A96B}"/>
              </a:ext>
            </a:extLst>
          </p:cNvPr>
          <p:cNvSpPr txBox="1"/>
          <p:nvPr/>
        </p:nvSpPr>
        <p:spPr>
          <a:xfrm>
            <a:off x="7567512" y="2593848"/>
            <a:ext cx="3976786" cy="2028248"/>
          </a:xfrm>
          <a:prstGeom prst="rect">
            <a:avLst/>
          </a:prstGeom>
          <a:noFill/>
        </p:spPr>
        <p:txBody>
          <a:bodyPr wrap="square">
            <a:spAutoFit/>
          </a:bodyPr>
          <a:lstStyle/>
          <a:p>
            <a:pPr marL="0" marR="0" lvl="0" indent="0" algn="l" rtl="0">
              <a:lnSpc>
                <a:spcPct val="90000"/>
              </a:lnSpc>
              <a:spcBef>
                <a:spcPts val="1000"/>
              </a:spcBef>
              <a:spcAft>
                <a:spcPts val="0"/>
              </a:spcAft>
              <a:buClr>
                <a:srgbClr val="00FFFF"/>
              </a:buClr>
              <a:buSzPct val="108108"/>
              <a:buFont typeface="Arial"/>
              <a:buNone/>
            </a:pPr>
            <a:r>
              <a:rPr lang="en-US" sz="1400" b="1" i="0" u="none" strike="noStrike" cap="none" dirty="0">
                <a:solidFill>
                  <a:srgbClr val="00FFFF"/>
                </a:solidFill>
                <a:latin typeface="Calibri" panose="020F0502020204030204" pitchFamily="34" charset="0"/>
                <a:ea typeface="Calibri" panose="020F0502020204030204" pitchFamily="34" charset="0"/>
                <a:cs typeface="Calibri" panose="020F0502020204030204" pitchFamily="34" charset="0"/>
                <a:sym typeface="Arial"/>
              </a:rPr>
              <a:t>// </a:t>
            </a:r>
            <a:r>
              <a:rPr lang="en-US"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CROWSI Benefits</a:t>
            </a:r>
          </a:p>
          <a:p>
            <a:pPr marL="285750" marR="0" lvl="0" indent="-285750" algn="l" rtl="0">
              <a:lnSpc>
                <a:spcPct val="90000"/>
              </a:lnSpc>
              <a:spcBef>
                <a:spcPts val="1000"/>
              </a:spcBef>
              <a:spcAft>
                <a:spcPts val="0"/>
              </a:spcAft>
              <a:buClr>
                <a:schemeClr val="bg1"/>
              </a:buClr>
              <a:buSzPct val="108108"/>
              <a:buFont typeface="Arial" panose="020B0604020202020204" pitchFamily="34" charset="0"/>
              <a:buChar char="•"/>
            </a:pPr>
            <a:r>
              <a:rPr 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Attracts attackers within vehicle eco-system and distracts them from actual assets</a:t>
            </a:r>
          </a:p>
          <a:p>
            <a:pPr marL="285750" marR="0" lvl="0" indent="-285750" algn="l" rtl="0">
              <a:lnSpc>
                <a:spcPct val="90000"/>
              </a:lnSpc>
              <a:spcBef>
                <a:spcPts val="1000"/>
              </a:spcBef>
              <a:spcAft>
                <a:spcPts val="0"/>
              </a:spcAft>
              <a:buClr>
                <a:schemeClr val="bg1"/>
              </a:buClr>
              <a:buSzPct val="108108"/>
              <a:buFont typeface="Arial" panose="020B0604020202020204" pitchFamily="34" charset="0"/>
              <a:buChar char="•"/>
            </a:pPr>
            <a:r>
              <a:rPr 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Provides detailed log-based insights into attacker tactics, techniques and procedures</a:t>
            </a:r>
          </a:p>
          <a:p>
            <a:pPr marL="285750" marR="0" lvl="0" indent="-285750" algn="l" rtl="0">
              <a:lnSpc>
                <a:spcPct val="90000"/>
              </a:lnSpc>
              <a:spcBef>
                <a:spcPts val="1000"/>
              </a:spcBef>
              <a:spcAft>
                <a:spcPts val="0"/>
              </a:spcAft>
              <a:buClr>
                <a:schemeClr val="bg1"/>
              </a:buClr>
              <a:buSzPct val="108108"/>
              <a:buFont typeface="Arial" panose="020B0604020202020204" pitchFamily="34" charset="0"/>
              <a:buChar char="•"/>
            </a:pPr>
            <a:r>
              <a:rPr lang="en-US" sz="1400" b="1" i="0" u="none" strike="noStrike" cap="none"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Easy to integrate input channel for Vehicle Security Operation Center and overall </a:t>
            </a:r>
            <a:r>
              <a:rPr lang="en-US" sz="1400" b="1" dirty="0">
                <a:solidFill>
                  <a:schemeClr val="bg1"/>
                </a:solidFill>
                <a:latin typeface="Calibri" panose="020F0502020204030204" pitchFamily="34" charset="0"/>
                <a:ea typeface="Calibri" panose="020F0502020204030204" pitchFamily="34" charset="0"/>
                <a:cs typeface="Calibri" panose="020F0502020204030204" pitchFamily="34" charset="0"/>
                <a:sym typeface="Arial"/>
              </a:rPr>
              <a:t>Vehicle Security Monitoring Process Landscape</a:t>
            </a:r>
          </a:p>
        </p:txBody>
      </p:sp>
      <p:pic>
        <p:nvPicPr>
          <p:cNvPr id="7" name="Grafik 6" descr="Handschlag mit einfarbiger Füllung">
            <a:extLst>
              <a:ext uri="{FF2B5EF4-FFF2-40B4-BE49-F238E27FC236}">
                <a16:creationId xmlns:a16="http://schemas.microsoft.com/office/drawing/2014/main" id="{620E66E5-6A20-86EE-7699-43FF079896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60848" y="2593848"/>
            <a:ext cx="1670304" cy="1670304"/>
          </a:xfrm>
          <a:prstGeom prst="rect">
            <a:avLst/>
          </a:prstGeom>
        </p:spPr>
      </p:pic>
    </p:spTree>
    <p:extLst>
      <p:ext uri="{BB962C8B-B14F-4D97-AF65-F5344CB8AC3E}">
        <p14:creationId xmlns:p14="http://schemas.microsoft.com/office/powerpoint/2010/main" val="311615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4B71F0-4709-3DFC-E7AD-1FBF0D2B7684}"/>
              </a:ext>
            </a:extLst>
          </p:cNvPr>
          <p:cNvSpPr>
            <a:spLocks noGrp="1"/>
          </p:cNvSpPr>
          <p:nvPr>
            <p:ph type="title"/>
          </p:nvPr>
        </p:nvSpPr>
        <p:spPr/>
        <p:txBody>
          <a:bodyPr/>
          <a:lstStyle/>
          <a:p>
            <a:r>
              <a:rPr lang="en-US" noProof="0" dirty="0"/>
              <a:t>Usage Scenario: CROWSI In-Vehicle Integration</a:t>
            </a:r>
          </a:p>
        </p:txBody>
      </p:sp>
      <p:sp>
        <p:nvSpPr>
          <p:cNvPr id="54" name="Textplatzhalter 53">
            <a:extLst>
              <a:ext uri="{FF2B5EF4-FFF2-40B4-BE49-F238E27FC236}">
                <a16:creationId xmlns:a16="http://schemas.microsoft.com/office/drawing/2014/main" id="{EF1D12D4-8348-2C3E-AC5B-7E6AEB77A86A}"/>
              </a:ext>
            </a:extLst>
          </p:cNvPr>
          <p:cNvSpPr>
            <a:spLocks noGrp="1"/>
          </p:cNvSpPr>
          <p:nvPr>
            <p:ph type="body" sz="quarter" idx="11"/>
          </p:nvPr>
        </p:nvSpPr>
        <p:spPr/>
        <p:txBody>
          <a:bodyPr/>
          <a:lstStyle/>
          <a:p>
            <a:r>
              <a:rPr lang="en-US" noProof="0" dirty="0"/>
              <a:t>Early notifications, valuable insights while distracting attackers and wasting their resources</a:t>
            </a:r>
          </a:p>
        </p:txBody>
      </p:sp>
      <p:pic>
        <p:nvPicPr>
          <p:cNvPr id="30" name="Grafik 29" descr="Programmiererin mit einfarbiger Füllung">
            <a:extLst>
              <a:ext uri="{FF2B5EF4-FFF2-40B4-BE49-F238E27FC236}">
                <a16:creationId xmlns:a16="http://schemas.microsoft.com/office/drawing/2014/main" id="{5C64880F-B953-07AE-3DC0-E193A4D62A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614" y="1589957"/>
            <a:ext cx="813628" cy="813628"/>
          </a:xfrm>
          <a:prstGeom prst="rect">
            <a:avLst/>
          </a:prstGeom>
        </p:spPr>
      </p:pic>
      <p:cxnSp>
        <p:nvCxnSpPr>
          <p:cNvPr id="31" name="Verbinder: gewinkelt 30">
            <a:extLst>
              <a:ext uri="{FF2B5EF4-FFF2-40B4-BE49-F238E27FC236}">
                <a16:creationId xmlns:a16="http://schemas.microsoft.com/office/drawing/2014/main" id="{803F454F-5356-BFE8-6602-C85A90D85FF2}"/>
              </a:ext>
            </a:extLst>
          </p:cNvPr>
          <p:cNvCxnSpPr>
            <a:cxnSpLocks/>
            <a:stCxn id="33" idx="3"/>
            <a:endCxn id="37" idx="1"/>
          </p:cNvCxnSpPr>
          <p:nvPr/>
        </p:nvCxnSpPr>
        <p:spPr>
          <a:xfrm>
            <a:off x="3810460" y="2596204"/>
            <a:ext cx="2100729" cy="335566"/>
          </a:xfrm>
          <a:prstGeom prst="bentConnector3">
            <a:avLst>
              <a:gd name="adj1" fmla="val 50000"/>
            </a:avLst>
          </a:prstGeom>
          <a:ln w="1270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Google Shape;243;g2526a4ee44e_0_0">
            <a:extLst>
              <a:ext uri="{FF2B5EF4-FFF2-40B4-BE49-F238E27FC236}">
                <a16:creationId xmlns:a16="http://schemas.microsoft.com/office/drawing/2014/main" id="{24223CF4-CB1D-B1F2-F841-1FC089BA7BC9}"/>
              </a:ext>
            </a:extLst>
          </p:cNvPr>
          <p:cNvSpPr/>
          <p:nvPr/>
        </p:nvSpPr>
        <p:spPr>
          <a:xfrm>
            <a:off x="2015888" y="2233540"/>
            <a:ext cx="2096700" cy="1463749"/>
          </a:xfrm>
          <a:prstGeom prst="rect">
            <a:avLst/>
          </a:prstGeom>
          <a:noFill/>
          <a:ln w="12700" cap="flat" cmpd="sng">
            <a:solidFill>
              <a:srgbClr val="ECEBE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Calibri"/>
              <a:buNone/>
            </a:pPr>
            <a:endParaRPr lang="en-US" sz="1400" b="0" i="0" u="none" strike="noStrike" cap="none" dirty="0">
              <a:solidFill>
                <a:srgbClr val="000000"/>
              </a:solidFill>
              <a:latin typeface="Arial"/>
              <a:ea typeface="Arial"/>
              <a:cs typeface="Arial"/>
              <a:sym typeface="Arial"/>
            </a:endParaRPr>
          </a:p>
        </p:txBody>
      </p:sp>
      <p:sp>
        <p:nvSpPr>
          <p:cNvPr id="33" name="Google Shape;232;g2526a4ee44e_0_0">
            <a:extLst>
              <a:ext uri="{FF2B5EF4-FFF2-40B4-BE49-F238E27FC236}">
                <a16:creationId xmlns:a16="http://schemas.microsoft.com/office/drawing/2014/main" id="{4CEDA124-2345-287B-DB85-D4FD08178A24}"/>
              </a:ext>
            </a:extLst>
          </p:cNvPr>
          <p:cNvSpPr/>
          <p:nvPr/>
        </p:nvSpPr>
        <p:spPr>
          <a:xfrm>
            <a:off x="2240560" y="2407204"/>
            <a:ext cx="1569900" cy="378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Calibri"/>
              <a:buNone/>
            </a:pPr>
            <a:r>
              <a:rPr lang="en-US" sz="1200" b="0" i="0" u="none" strike="noStrike" cap="none" dirty="0">
                <a:solidFill>
                  <a:srgbClr val="FFFFFF"/>
                </a:solidFill>
                <a:latin typeface="Calibri"/>
                <a:ea typeface="Calibri"/>
                <a:cs typeface="Calibri"/>
                <a:sym typeface="Calibri"/>
              </a:rPr>
              <a:t>Proxy</a:t>
            </a:r>
            <a:endParaRPr lang="en-US" sz="1400" b="0" i="0" u="none" strike="noStrike" cap="none" dirty="0">
              <a:solidFill>
                <a:srgbClr val="000000"/>
              </a:solidFill>
              <a:latin typeface="Arial"/>
              <a:ea typeface="Arial"/>
              <a:cs typeface="Arial"/>
              <a:sym typeface="Arial"/>
            </a:endParaRPr>
          </a:p>
        </p:txBody>
      </p:sp>
      <p:sp>
        <p:nvSpPr>
          <p:cNvPr id="34" name="Google Shape;244;g2526a4ee44e_0_0">
            <a:extLst>
              <a:ext uri="{FF2B5EF4-FFF2-40B4-BE49-F238E27FC236}">
                <a16:creationId xmlns:a16="http://schemas.microsoft.com/office/drawing/2014/main" id="{DCBD6DED-96E4-C3A2-D566-C3E1D4B7DF08}"/>
              </a:ext>
            </a:extLst>
          </p:cNvPr>
          <p:cNvSpPr/>
          <p:nvPr/>
        </p:nvSpPr>
        <p:spPr>
          <a:xfrm>
            <a:off x="2235610" y="2968629"/>
            <a:ext cx="1569900" cy="378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Calibri"/>
              <a:buNone/>
            </a:pPr>
            <a:r>
              <a:rPr lang="en-US" sz="1200" b="0" i="0" u="none" strike="noStrike" cap="none" dirty="0">
                <a:solidFill>
                  <a:srgbClr val="FFFFFF"/>
                </a:solidFill>
                <a:latin typeface="Calibri"/>
                <a:ea typeface="Calibri"/>
                <a:cs typeface="Calibri"/>
                <a:sym typeface="Calibri"/>
              </a:rPr>
              <a:t>Regular Software</a:t>
            </a:r>
            <a:endParaRPr lang="en-US" sz="1400" b="0" i="0" u="none" strike="noStrike" cap="none" dirty="0">
              <a:solidFill>
                <a:srgbClr val="000000"/>
              </a:solidFill>
              <a:latin typeface="Arial"/>
              <a:ea typeface="Arial"/>
              <a:cs typeface="Arial"/>
              <a:sym typeface="Arial"/>
            </a:endParaRPr>
          </a:p>
        </p:txBody>
      </p:sp>
      <p:sp>
        <p:nvSpPr>
          <p:cNvPr id="35" name="Textfeld 34">
            <a:extLst>
              <a:ext uri="{FF2B5EF4-FFF2-40B4-BE49-F238E27FC236}">
                <a16:creationId xmlns:a16="http://schemas.microsoft.com/office/drawing/2014/main" id="{60373D28-F4F7-C0BB-84E4-4E807C713000}"/>
              </a:ext>
            </a:extLst>
          </p:cNvPr>
          <p:cNvSpPr txBox="1"/>
          <p:nvPr/>
        </p:nvSpPr>
        <p:spPr>
          <a:xfrm>
            <a:off x="1952785" y="3442342"/>
            <a:ext cx="1852725" cy="276999"/>
          </a:xfrm>
          <a:prstGeom prst="rect">
            <a:avLst/>
          </a:prstGeom>
          <a:noFill/>
        </p:spPr>
        <p:txBody>
          <a:bodyPr wrap="square">
            <a:spAutoFit/>
          </a:bodyPr>
          <a:lstStyle/>
          <a:p>
            <a:pPr marL="0" marR="0" lvl="0" indent="0" algn="l" rtl="0">
              <a:lnSpc>
                <a:spcPct val="100000"/>
              </a:lnSpc>
              <a:spcBef>
                <a:spcPts val="0"/>
              </a:spcBef>
              <a:spcAft>
                <a:spcPts val="0"/>
              </a:spcAft>
              <a:buClr>
                <a:srgbClr val="FFFFFF"/>
              </a:buClr>
              <a:buSzPts val="1200"/>
              <a:buFont typeface="Calibri"/>
              <a:buNone/>
            </a:pPr>
            <a:r>
              <a:rPr lang="en-US" sz="1200" dirty="0">
                <a:solidFill>
                  <a:schemeClr val="bg1"/>
                </a:solidFill>
                <a:ea typeface="Arial"/>
                <a:cs typeface="Arial"/>
                <a:sym typeface="Arial"/>
              </a:rPr>
              <a:t>E</a:t>
            </a:r>
            <a:r>
              <a:rPr lang="en-US" sz="1200" b="0" i="0" u="none" strike="noStrike" cap="none" dirty="0">
                <a:solidFill>
                  <a:schemeClr val="bg1"/>
                </a:solidFill>
                <a:ea typeface="Arial"/>
                <a:cs typeface="Arial"/>
                <a:sym typeface="Arial"/>
              </a:rPr>
              <a:t>dge Device</a:t>
            </a:r>
          </a:p>
        </p:txBody>
      </p:sp>
      <p:cxnSp>
        <p:nvCxnSpPr>
          <p:cNvPr id="36" name="Verbinder: gewinkelt 35">
            <a:extLst>
              <a:ext uri="{FF2B5EF4-FFF2-40B4-BE49-F238E27FC236}">
                <a16:creationId xmlns:a16="http://schemas.microsoft.com/office/drawing/2014/main" id="{2129B009-6BF7-F69A-B94E-670AF49304B7}"/>
              </a:ext>
            </a:extLst>
          </p:cNvPr>
          <p:cNvCxnSpPr>
            <a:cxnSpLocks/>
            <a:stCxn id="30" idx="2"/>
            <a:endCxn id="33" idx="1"/>
          </p:cNvCxnSpPr>
          <p:nvPr/>
        </p:nvCxnSpPr>
        <p:spPr>
          <a:xfrm rot="16200000" flipH="1">
            <a:off x="1546185" y="1901828"/>
            <a:ext cx="192619" cy="1196132"/>
          </a:xfrm>
          <a:prstGeom prst="bentConnector2">
            <a:avLst/>
          </a:prstGeom>
          <a:ln w="1270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7" name="Google Shape;226;g2526a4ee44e_0_0">
            <a:extLst>
              <a:ext uri="{FF2B5EF4-FFF2-40B4-BE49-F238E27FC236}">
                <a16:creationId xmlns:a16="http://schemas.microsoft.com/office/drawing/2014/main" id="{FDD1EB17-3B63-BC99-037C-E9BBD192DAC9}"/>
              </a:ext>
            </a:extLst>
          </p:cNvPr>
          <p:cNvSpPr/>
          <p:nvPr/>
        </p:nvSpPr>
        <p:spPr>
          <a:xfrm>
            <a:off x="5911189" y="1592174"/>
            <a:ext cx="3821059" cy="2679192"/>
          </a:xfrm>
          <a:prstGeom prst="rect">
            <a:avLst/>
          </a:prstGeom>
          <a:solidFill>
            <a:srgbClr val="ECEBE4">
              <a:alpha val="4705"/>
            </a:srgbClr>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200"/>
              <a:buFont typeface="Calibri"/>
              <a:buNone/>
              <a:tabLst/>
              <a:defRPr/>
            </a:pPr>
            <a:endParaRPr kumimoji="0" lang="en-US" sz="1200" b="0" i="0" u="none" strike="noStrike" kern="0" cap="none" spc="0" normalizeH="0" baseline="0" dirty="0">
              <a:ln>
                <a:noFill/>
              </a:ln>
              <a:solidFill>
                <a:srgbClr val="FFFFFF"/>
              </a:solidFill>
              <a:effectLst/>
              <a:uLnTx/>
              <a:uFillTx/>
              <a:latin typeface="Calibri"/>
              <a:ea typeface="Calibri"/>
              <a:cs typeface="Calibri"/>
              <a:sym typeface="Calibri"/>
            </a:endParaRPr>
          </a:p>
        </p:txBody>
      </p:sp>
      <p:sp>
        <p:nvSpPr>
          <p:cNvPr id="38" name="Google Shape;235;g2526a4ee44e_0_0">
            <a:extLst>
              <a:ext uri="{FF2B5EF4-FFF2-40B4-BE49-F238E27FC236}">
                <a16:creationId xmlns:a16="http://schemas.microsoft.com/office/drawing/2014/main" id="{041B42C5-FFA3-A32B-C231-F0E9F787F4EB}"/>
              </a:ext>
            </a:extLst>
          </p:cNvPr>
          <p:cNvSpPr/>
          <p:nvPr/>
        </p:nvSpPr>
        <p:spPr>
          <a:xfrm>
            <a:off x="6201253" y="1793273"/>
            <a:ext cx="1839000" cy="2151847"/>
          </a:xfrm>
          <a:prstGeom prst="rect">
            <a:avLst/>
          </a:prstGeom>
          <a:noFill/>
          <a:ln w="12700" cap="flat" cmpd="sng">
            <a:solidFill>
              <a:srgbClr val="00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endParaRPr kumimoji="0" lang="en-US" sz="1200" b="0" i="0" u="none" strike="noStrike" kern="0" cap="none" spc="0" normalizeH="0" baseline="0" dirty="0">
              <a:ln>
                <a:noFill/>
              </a:ln>
              <a:solidFill>
                <a:srgbClr val="FFFFFF"/>
              </a:solidFill>
              <a:effectLst/>
              <a:uLnTx/>
              <a:uFillTx/>
              <a:latin typeface="Calibri"/>
              <a:ea typeface="Calibri"/>
              <a:cs typeface="Calibri"/>
              <a:sym typeface="Calibri"/>
            </a:endParaRPr>
          </a:p>
        </p:txBody>
      </p:sp>
      <p:pic>
        <p:nvPicPr>
          <p:cNvPr id="39" name="Google Shape;238;g2526a4ee44e_0_0" descr="Shield Tick with solid fill">
            <a:extLst>
              <a:ext uri="{FF2B5EF4-FFF2-40B4-BE49-F238E27FC236}">
                <a16:creationId xmlns:a16="http://schemas.microsoft.com/office/drawing/2014/main" id="{19AA84C4-7F65-7E64-DB6B-5A9C3DCCE07C}"/>
              </a:ext>
            </a:extLst>
          </p:cNvPr>
          <p:cNvPicPr preferRelativeResize="0"/>
          <p:nvPr/>
        </p:nvPicPr>
        <p:blipFill rotWithShape="1">
          <a:blip r:embed="rId4">
            <a:alphaModFix/>
          </a:blip>
          <a:srcRect/>
          <a:stretch/>
        </p:blipFill>
        <p:spPr>
          <a:xfrm>
            <a:off x="7897762" y="1803797"/>
            <a:ext cx="142491" cy="142491"/>
          </a:xfrm>
          <a:prstGeom prst="rect">
            <a:avLst/>
          </a:prstGeom>
          <a:noFill/>
          <a:ln>
            <a:noFill/>
          </a:ln>
        </p:spPr>
      </p:pic>
      <p:sp>
        <p:nvSpPr>
          <p:cNvPr id="40" name="Google Shape;240;g2526a4ee44e_0_0">
            <a:extLst>
              <a:ext uri="{FF2B5EF4-FFF2-40B4-BE49-F238E27FC236}">
                <a16:creationId xmlns:a16="http://schemas.microsoft.com/office/drawing/2014/main" id="{2DEC3B15-EEA7-18FF-D4F1-416A569DEC4D}"/>
              </a:ext>
            </a:extLst>
          </p:cNvPr>
          <p:cNvSpPr/>
          <p:nvPr/>
        </p:nvSpPr>
        <p:spPr>
          <a:xfrm>
            <a:off x="8654879" y="2685880"/>
            <a:ext cx="921146" cy="378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Logs</a:t>
            </a:r>
          </a:p>
        </p:txBody>
      </p:sp>
      <p:pic>
        <p:nvPicPr>
          <p:cNvPr id="41" name="Google Shape;241;g2526a4ee44e_0_0" descr="Zielgruppe mit einfarbiger Füllung">
            <a:extLst>
              <a:ext uri="{FF2B5EF4-FFF2-40B4-BE49-F238E27FC236}">
                <a16:creationId xmlns:a16="http://schemas.microsoft.com/office/drawing/2014/main" id="{CF6E95CF-1261-72D1-AF9A-5F6610085924}"/>
              </a:ext>
            </a:extLst>
          </p:cNvPr>
          <p:cNvPicPr preferRelativeResize="0"/>
          <p:nvPr/>
        </p:nvPicPr>
        <p:blipFill rotWithShape="1">
          <a:blip r:embed="rId5">
            <a:alphaModFix/>
          </a:blip>
          <a:srcRect/>
          <a:stretch/>
        </p:blipFill>
        <p:spPr>
          <a:xfrm>
            <a:off x="10459963" y="2419603"/>
            <a:ext cx="914400" cy="914400"/>
          </a:xfrm>
          <a:prstGeom prst="rect">
            <a:avLst/>
          </a:prstGeom>
          <a:noFill/>
          <a:ln>
            <a:noFill/>
          </a:ln>
        </p:spPr>
      </p:pic>
      <p:sp>
        <p:nvSpPr>
          <p:cNvPr id="42" name="Google Shape;242;g2526a4ee44e_0_0">
            <a:extLst>
              <a:ext uri="{FF2B5EF4-FFF2-40B4-BE49-F238E27FC236}">
                <a16:creationId xmlns:a16="http://schemas.microsoft.com/office/drawing/2014/main" id="{74838174-BDE9-C28F-02D7-D23CAB5409CA}"/>
              </a:ext>
            </a:extLst>
          </p:cNvPr>
          <p:cNvSpPr txBox="1"/>
          <p:nvPr/>
        </p:nvSpPr>
        <p:spPr>
          <a:xfrm>
            <a:off x="10279939" y="3160934"/>
            <a:ext cx="1274447" cy="276959"/>
          </a:xfrm>
          <a:prstGeom prst="rect">
            <a:avLst/>
          </a:prstGeom>
          <a:noFill/>
          <a:ln>
            <a:noFill/>
          </a:ln>
        </p:spPr>
        <p:txBody>
          <a:bodyPr spcFirstLastPara="1" wrap="square" lIns="91425" tIns="45700" rIns="91425" bIns="45700" anchor="t" anchorCtr="0">
            <a:spAutoFit/>
          </a:bodyPr>
          <a:lstStyle/>
          <a:p>
            <a:pPr>
              <a:buClr>
                <a:srgbClr val="000000"/>
              </a:buClr>
              <a:buSzPts val="1200"/>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Security - Team</a:t>
            </a:r>
            <a:endParaRPr kumimoji="0" lang="en-US" sz="1400" b="0" i="0" u="none" strike="noStrike" kern="0" cap="none" spc="0" normalizeH="0" baseline="0" dirty="0">
              <a:ln>
                <a:noFill/>
              </a:ln>
              <a:solidFill>
                <a:srgbClr val="000000"/>
              </a:solidFill>
              <a:effectLst/>
              <a:uLnTx/>
              <a:uFillTx/>
              <a:latin typeface="Arial"/>
              <a:ea typeface="Arial"/>
              <a:cs typeface="Arial"/>
              <a:sym typeface="Arial"/>
            </a:endParaRPr>
          </a:p>
        </p:txBody>
      </p:sp>
      <p:cxnSp>
        <p:nvCxnSpPr>
          <p:cNvPr id="43" name="Google Shape;246;g2526a4ee44e_0_0">
            <a:extLst>
              <a:ext uri="{FF2B5EF4-FFF2-40B4-BE49-F238E27FC236}">
                <a16:creationId xmlns:a16="http://schemas.microsoft.com/office/drawing/2014/main" id="{223413C6-4084-0DB9-7E39-CDF51E5896DA}"/>
              </a:ext>
            </a:extLst>
          </p:cNvPr>
          <p:cNvCxnSpPr>
            <a:cxnSpLocks/>
            <a:stCxn id="41" idx="1"/>
            <a:endCxn id="40" idx="3"/>
          </p:cNvCxnSpPr>
          <p:nvPr/>
        </p:nvCxnSpPr>
        <p:spPr>
          <a:xfrm rot="10800000">
            <a:off x="9576025" y="2874881"/>
            <a:ext cx="883938" cy="1923"/>
          </a:xfrm>
          <a:prstGeom prst="bentConnector3">
            <a:avLst>
              <a:gd name="adj1" fmla="val 50000"/>
            </a:avLst>
          </a:prstGeom>
          <a:noFill/>
          <a:ln w="9525" cap="flat" cmpd="sng">
            <a:solidFill>
              <a:schemeClr val="lt1"/>
            </a:solidFill>
            <a:prstDash val="solid"/>
            <a:miter lim="800000"/>
            <a:headEnd type="none" w="sm" len="sm"/>
            <a:tailEnd type="triangle" w="med" len="med"/>
          </a:ln>
        </p:spPr>
      </p:cxnSp>
      <p:sp>
        <p:nvSpPr>
          <p:cNvPr id="44" name="Google Shape;250;g2526a4ee44e_0_0">
            <a:extLst>
              <a:ext uri="{FF2B5EF4-FFF2-40B4-BE49-F238E27FC236}">
                <a16:creationId xmlns:a16="http://schemas.microsoft.com/office/drawing/2014/main" id="{F6E45CD9-721D-69D7-ADE9-CE328D4CB051}"/>
              </a:ext>
            </a:extLst>
          </p:cNvPr>
          <p:cNvSpPr/>
          <p:nvPr/>
        </p:nvSpPr>
        <p:spPr>
          <a:xfrm>
            <a:off x="6537897" y="1977484"/>
            <a:ext cx="1252500" cy="454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Vulnerable Decoy</a:t>
            </a:r>
          </a:p>
        </p:txBody>
      </p:sp>
      <p:sp>
        <p:nvSpPr>
          <p:cNvPr id="45" name="Google Shape;250;g2526a4ee44e_0_0">
            <a:extLst>
              <a:ext uri="{FF2B5EF4-FFF2-40B4-BE49-F238E27FC236}">
                <a16:creationId xmlns:a16="http://schemas.microsoft.com/office/drawing/2014/main" id="{E9806233-2B03-BF0A-AFE3-43CAEB63EDDE}"/>
              </a:ext>
            </a:extLst>
          </p:cNvPr>
          <p:cNvSpPr/>
          <p:nvPr/>
        </p:nvSpPr>
        <p:spPr>
          <a:xfrm>
            <a:off x="6537897" y="2638449"/>
            <a:ext cx="1252500" cy="454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Vulnerable Decoy</a:t>
            </a:r>
          </a:p>
        </p:txBody>
      </p:sp>
      <p:sp>
        <p:nvSpPr>
          <p:cNvPr id="46" name="Google Shape;250;g2526a4ee44e_0_0">
            <a:extLst>
              <a:ext uri="{FF2B5EF4-FFF2-40B4-BE49-F238E27FC236}">
                <a16:creationId xmlns:a16="http://schemas.microsoft.com/office/drawing/2014/main" id="{BAD69128-8AB5-CF7D-6011-FC2A3AC1F804}"/>
              </a:ext>
            </a:extLst>
          </p:cNvPr>
          <p:cNvSpPr/>
          <p:nvPr/>
        </p:nvSpPr>
        <p:spPr>
          <a:xfrm>
            <a:off x="6537897" y="3299414"/>
            <a:ext cx="1252500" cy="454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Vulnerable Decoy</a:t>
            </a:r>
          </a:p>
        </p:txBody>
      </p:sp>
      <p:cxnSp>
        <p:nvCxnSpPr>
          <p:cNvPr id="47" name="Gerade Verbindung mit Pfeil 46">
            <a:extLst>
              <a:ext uri="{FF2B5EF4-FFF2-40B4-BE49-F238E27FC236}">
                <a16:creationId xmlns:a16="http://schemas.microsoft.com/office/drawing/2014/main" id="{FC79A252-292B-5782-5834-70D095ED47B2}"/>
              </a:ext>
            </a:extLst>
          </p:cNvPr>
          <p:cNvCxnSpPr>
            <a:stCxn id="38" idx="3"/>
            <a:endCxn id="40" idx="1"/>
          </p:cNvCxnSpPr>
          <p:nvPr/>
        </p:nvCxnSpPr>
        <p:spPr>
          <a:xfrm>
            <a:off x="8040253" y="2869197"/>
            <a:ext cx="61462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48" name="Grafik 47" descr="Prozessor mit einfarbiger Füllung">
            <a:extLst>
              <a:ext uri="{FF2B5EF4-FFF2-40B4-BE49-F238E27FC236}">
                <a16:creationId xmlns:a16="http://schemas.microsoft.com/office/drawing/2014/main" id="{65E46DC6-3D35-8A0E-A005-DF6658F175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775320" y="3376100"/>
            <a:ext cx="337268" cy="339415"/>
          </a:xfrm>
          <a:prstGeom prst="rect">
            <a:avLst/>
          </a:prstGeom>
        </p:spPr>
      </p:pic>
      <p:pic>
        <p:nvPicPr>
          <p:cNvPr id="49" name="Grafik 48" descr="Drahtlos mit einfarbiger Füllung">
            <a:extLst>
              <a:ext uri="{FF2B5EF4-FFF2-40B4-BE49-F238E27FC236}">
                <a16:creationId xmlns:a16="http://schemas.microsoft.com/office/drawing/2014/main" id="{736932E7-8400-72DF-D60D-BCC674D7C5F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749033" y="3354549"/>
            <a:ext cx="112954" cy="113673"/>
          </a:xfrm>
          <a:prstGeom prst="rect">
            <a:avLst/>
          </a:prstGeom>
        </p:spPr>
      </p:pic>
      <p:sp>
        <p:nvSpPr>
          <p:cNvPr id="50" name="Textfeld 49">
            <a:extLst>
              <a:ext uri="{FF2B5EF4-FFF2-40B4-BE49-F238E27FC236}">
                <a16:creationId xmlns:a16="http://schemas.microsoft.com/office/drawing/2014/main" id="{122FD6F7-40C9-C988-4626-7DB372DBA491}"/>
              </a:ext>
            </a:extLst>
          </p:cNvPr>
          <p:cNvSpPr txBox="1"/>
          <p:nvPr/>
        </p:nvSpPr>
        <p:spPr>
          <a:xfrm>
            <a:off x="8707609" y="1589957"/>
            <a:ext cx="1024639" cy="523220"/>
          </a:xfrm>
          <a:prstGeom prst="rect">
            <a:avLst/>
          </a:prstGeom>
          <a:noFill/>
        </p:spPr>
        <p:txBody>
          <a:bodyPr wrap="none" rtlCol="0">
            <a:spAutoFit/>
          </a:bodyPr>
          <a:lstStyle/>
          <a:p>
            <a:pPr algn="ctr"/>
            <a:r>
              <a:rPr lang="en-US" sz="1400" dirty="0">
                <a:solidFill>
                  <a:schemeClr val="bg1">
                    <a:lumMod val="95000"/>
                  </a:schemeClr>
                </a:solidFill>
              </a:rPr>
              <a:t>C R O W </a:t>
            </a:r>
            <a:r>
              <a:rPr lang="en-US" sz="1400" dirty="0">
                <a:solidFill>
                  <a:srgbClr val="00FFFF"/>
                </a:solidFill>
              </a:rPr>
              <a:t>S I </a:t>
            </a:r>
          </a:p>
          <a:p>
            <a:pPr algn="ctr"/>
            <a:r>
              <a:rPr lang="en-US" sz="1400" dirty="0">
                <a:solidFill>
                  <a:schemeClr val="bg1"/>
                </a:solidFill>
              </a:rPr>
              <a:t>Platform</a:t>
            </a:r>
          </a:p>
        </p:txBody>
      </p:sp>
      <p:sp>
        <p:nvSpPr>
          <p:cNvPr id="51" name="Textfeld 50">
            <a:extLst>
              <a:ext uri="{FF2B5EF4-FFF2-40B4-BE49-F238E27FC236}">
                <a16:creationId xmlns:a16="http://schemas.microsoft.com/office/drawing/2014/main" id="{33920041-31B2-BB37-0247-456BE479403E}"/>
              </a:ext>
            </a:extLst>
          </p:cNvPr>
          <p:cNvSpPr txBox="1"/>
          <p:nvPr/>
        </p:nvSpPr>
        <p:spPr>
          <a:xfrm>
            <a:off x="7222096" y="3960851"/>
            <a:ext cx="1367362" cy="276999"/>
          </a:xfrm>
          <a:prstGeom prst="rect">
            <a:avLst/>
          </a:prstGeom>
          <a:noFill/>
        </p:spPr>
        <p:txBody>
          <a:bodyPr wrap="none" rtlCol="0">
            <a:spAutoFit/>
          </a:bodyPr>
          <a:lstStyle/>
          <a:p>
            <a:r>
              <a:rPr lang="en-US" sz="1200" dirty="0">
                <a:solidFill>
                  <a:schemeClr val="bg1"/>
                </a:solidFill>
              </a:rPr>
              <a:t>Kubernetes Cluster</a:t>
            </a:r>
          </a:p>
        </p:txBody>
      </p:sp>
      <p:pic>
        <p:nvPicPr>
          <p:cNvPr id="52" name="Grafik 51" descr="Cloud Silhouette">
            <a:extLst>
              <a:ext uri="{FF2B5EF4-FFF2-40B4-BE49-F238E27FC236}">
                <a16:creationId xmlns:a16="http://schemas.microsoft.com/office/drawing/2014/main" id="{21B0202D-B101-3182-4FF5-A01FFB97BF0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351160" y="3935265"/>
            <a:ext cx="302585" cy="302585"/>
          </a:xfrm>
          <a:prstGeom prst="rect">
            <a:avLst/>
          </a:prstGeom>
        </p:spPr>
      </p:pic>
      <p:sp>
        <p:nvSpPr>
          <p:cNvPr id="6" name="Google Shape;190;p20">
            <a:extLst>
              <a:ext uri="{FF2B5EF4-FFF2-40B4-BE49-F238E27FC236}">
                <a16:creationId xmlns:a16="http://schemas.microsoft.com/office/drawing/2014/main" id="{3B4A5AC2-A398-C854-00DC-755E35C3F3C9}"/>
              </a:ext>
            </a:extLst>
          </p:cNvPr>
          <p:cNvSpPr/>
          <p:nvPr/>
        </p:nvSpPr>
        <p:spPr>
          <a:xfrm>
            <a:off x="909112" y="5101010"/>
            <a:ext cx="10645274" cy="1033247"/>
          </a:xfrm>
          <a:prstGeom prst="roundRect">
            <a:avLst/>
          </a:prstGeom>
          <a:gradFill flip="none" rotWithShape="1">
            <a:gsLst>
              <a:gs pos="0">
                <a:schemeClr val="bg1">
                  <a:alpha val="0"/>
                </a:schemeClr>
              </a:gs>
              <a:gs pos="100000">
                <a:srgbClr val="00FFFF">
                  <a:alpha val="10000"/>
                </a:srgbClr>
              </a:gs>
            </a:gsLst>
            <a:path path="circle">
              <a:fillToRect l="50000" t="50000" r="50000" b="50000"/>
            </a:path>
            <a:tileRect/>
          </a:gradFill>
          <a:ln w="28575">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0">
              <a:buNone/>
            </a:pPr>
            <a:r>
              <a:rPr lang="en-US" sz="1400" noProof="0" dirty="0"/>
              <a:t>By integrating CROWSI into our in-vehicle edge-device, we distract attackers from our actual assets, wasting their resources and gaining valuable insights on attacker interests and activities.</a:t>
            </a:r>
          </a:p>
          <a:p>
            <a:pPr marL="114300" indent="0">
              <a:buNone/>
            </a:pPr>
            <a:r>
              <a:rPr lang="en-US" sz="1400" noProof="0" dirty="0"/>
              <a:t>This allows us take proactive responses for the respective vehicle and in addition gain knowledge helping us improve our overall security.</a:t>
            </a:r>
          </a:p>
        </p:txBody>
      </p:sp>
    </p:spTree>
    <p:extLst>
      <p:ext uri="{BB962C8B-B14F-4D97-AF65-F5344CB8AC3E}">
        <p14:creationId xmlns:p14="http://schemas.microsoft.com/office/powerpoint/2010/main" val="3974741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E09C98-890D-2B9C-6D56-E60D638E72CE}"/>
              </a:ext>
            </a:extLst>
          </p:cNvPr>
          <p:cNvSpPr>
            <a:spLocks noGrp="1"/>
          </p:cNvSpPr>
          <p:nvPr>
            <p:ph type="title"/>
          </p:nvPr>
        </p:nvSpPr>
        <p:spPr/>
        <p:txBody>
          <a:bodyPr/>
          <a:lstStyle/>
          <a:p>
            <a:r>
              <a:rPr lang="en-US" noProof="0" dirty="0"/>
              <a:t>Usage Scenario: CROWSI backend Integration</a:t>
            </a:r>
          </a:p>
        </p:txBody>
      </p:sp>
      <p:sp>
        <p:nvSpPr>
          <p:cNvPr id="4" name="Textplatzhalter 3">
            <a:extLst>
              <a:ext uri="{FF2B5EF4-FFF2-40B4-BE49-F238E27FC236}">
                <a16:creationId xmlns:a16="http://schemas.microsoft.com/office/drawing/2014/main" id="{63235820-4284-FF55-D946-2384AFD9ACD6}"/>
              </a:ext>
            </a:extLst>
          </p:cNvPr>
          <p:cNvSpPr>
            <a:spLocks noGrp="1"/>
          </p:cNvSpPr>
          <p:nvPr>
            <p:ph type="body" sz="quarter" idx="11"/>
          </p:nvPr>
        </p:nvSpPr>
        <p:spPr/>
        <p:txBody>
          <a:bodyPr/>
          <a:lstStyle/>
          <a:p>
            <a:r>
              <a:rPr lang="en-US" noProof="0" dirty="0"/>
              <a:t>Early notifications, valuable insights while distracting attackers and wasting their resources</a:t>
            </a:r>
          </a:p>
          <a:p>
            <a:endParaRPr lang="de-DE" dirty="0"/>
          </a:p>
        </p:txBody>
      </p:sp>
      <p:grpSp>
        <p:nvGrpSpPr>
          <p:cNvPr id="6" name="Gruppieren 5">
            <a:extLst>
              <a:ext uri="{FF2B5EF4-FFF2-40B4-BE49-F238E27FC236}">
                <a16:creationId xmlns:a16="http://schemas.microsoft.com/office/drawing/2014/main" id="{45F38952-6086-BF12-4333-FADB0FE1E9C9}"/>
              </a:ext>
            </a:extLst>
          </p:cNvPr>
          <p:cNvGrpSpPr/>
          <p:nvPr/>
        </p:nvGrpSpPr>
        <p:grpSpPr>
          <a:xfrm>
            <a:off x="637614" y="1671129"/>
            <a:ext cx="3874723" cy="1216324"/>
            <a:chOff x="1496669" y="1764481"/>
            <a:chExt cx="3874723" cy="1216324"/>
          </a:xfrm>
        </p:grpSpPr>
        <p:pic>
          <p:nvPicPr>
            <p:cNvPr id="33" name="Grafik 32" descr="Programmiererin mit einfarbiger Füllung">
              <a:extLst>
                <a:ext uri="{FF2B5EF4-FFF2-40B4-BE49-F238E27FC236}">
                  <a16:creationId xmlns:a16="http://schemas.microsoft.com/office/drawing/2014/main" id="{552306D6-91CB-51CE-FA96-F0A71B2207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96669" y="1869800"/>
              <a:ext cx="813628" cy="813628"/>
            </a:xfrm>
            <a:prstGeom prst="rect">
              <a:avLst/>
            </a:prstGeom>
          </p:spPr>
        </p:pic>
        <p:sp>
          <p:nvSpPr>
            <p:cNvPr id="34" name="Rechteck 33">
              <a:extLst>
                <a:ext uri="{FF2B5EF4-FFF2-40B4-BE49-F238E27FC236}">
                  <a16:creationId xmlns:a16="http://schemas.microsoft.com/office/drawing/2014/main" id="{2FC939AC-9A62-583C-BBFD-319D5BA0BCED}"/>
                </a:ext>
              </a:extLst>
            </p:cNvPr>
            <p:cNvSpPr/>
            <p:nvPr/>
          </p:nvSpPr>
          <p:spPr>
            <a:xfrm>
              <a:off x="2874943" y="1764481"/>
              <a:ext cx="2496449" cy="1216324"/>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hteck 34">
              <a:extLst>
                <a:ext uri="{FF2B5EF4-FFF2-40B4-BE49-F238E27FC236}">
                  <a16:creationId xmlns:a16="http://schemas.microsoft.com/office/drawing/2014/main" id="{9057A1EA-C1E8-57BD-8CFD-BF8A5C656912}"/>
                </a:ext>
              </a:extLst>
            </p:cNvPr>
            <p:cNvSpPr/>
            <p:nvPr/>
          </p:nvSpPr>
          <p:spPr>
            <a:xfrm>
              <a:off x="3042260" y="2129390"/>
              <a:ext cx="793630" cy="486507"/>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API</a:t>
              </a:r>
            </a:p>
          </p:txBody>
        </p:sp>
        <p:sp>
          <p:nvSpPr>
            <p:cNvPr id="36" name="Rechteck 35">
              <a:extLst>
                <a:ext uri="{FF2B5EF4-FFF2-40B4-BE49-F238E27FC236}">
                  <a16:creationId xmlns:a16="http://schemas.microsoft.com/office/drawing/2014/main" id="{35CBAAA5-79EC-9B85-F93B-110CCF32C160}"/>
                </a:ext>
              </a:extLst>
            </p:cNvPr>
            <p:cNvSpPr/>
            <p:nvPr/>
          </p:nvSpPr>
          <p:spPr>
            <a:xfrm>
              <a:off x="4412152" y="2129389"/>
              <a:ext cx="793630" cy="486507"/>
            </a:xfrm>
            <a:prstGeom prst="rect">
              <a:avLst/>
            </a:prstGeom>
            <a:no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Systems</a:t>
              </a:r>
            </a:p>
          </p:txBody>
        </p:sp>
        <p:cxnSp>
          <p:nvCxnSpPr>
            <p:cNvPr id="37" name="Verbinder: gewinkelt 36">
              <a:extLst>
                <a:ext uri="{FF2B5EF4-FFF2-40B4-BE49-F238E27FC236}">
                  <a16:creationId xmlns:a16="http://schemas.microsoft.com/office/drawing/2014/main" id="{5D0D2CE1-EE8B-EE65-9178-7DF4D8E0379C}"/>
                </a:ext>
              </a:extLst>
            </p:cNvPr>
            <p:cNvCxnSpPr>
              <a:cxnSpLocks/>
              <a:endCxn id="35" idx="1"/>
            </p:cNvCxnSpPr>
            <p:nvPr/>
          </p:nvCxnSpPr>
          <p:spPr>
            <a:xfrm>
              <a:off x="2356547" y="2372642"/>
              <a:ext cx="685713" cy="2"/>
            </a:xfrm>
            <a:prstGeom prst="bentConnector3">
              <a:avLst/>
            </a:prstGeom>
            <a:ln w="1270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7" name="Gerader Verbinder 6">
            <a:extLst>
              <a:ext uri="{FF2B5EF4-FFF2-40B4-BE49-F238E27FC236}">
                <a16:creationId xmlns:a16="http://schemas.microsoft.com/office/drawing/2014/main" id="{5B113D45-1F1B-8B99-D302-A1E213E8F869}"/>
              </a:ext>
            </a:extLst>
          </p:cNvPr>
          <p:cNvCxnSpPr>
            <a:stCxn id="35" idx="3"/>
            <a:endCxn id="36" idx="1"/>
          </p:cNvCxnSpPr>
          <p:nvPr/>
        </p:nvCxnSpPr>
        <p:spPr>
          <a:xfrm flipV="1">
            <a:off x="2976835" y="2279291"/>
            <a:ext cx="576262" cy="1"/>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8" name="Textfeld 7">
            <a:extLst>
              <a:ext uri="{FF2B5EF4-FFF2-40B4-BE49-F238E27FC236}">
                <a16:creationId xmlns:a16="http://schemas.microsoft.com/office/drawing/2014/main" id="{7111D038-7037-10A3-0B9B-B7E57CAB4670}"/>
              </a:ext>
            </a:extLst>
          </p:cNvPr>
          <p:cNvSpPr txBox="1"/>
          <p:nvPr/>
        </p:nvSpPr>
        <p:spPr>
          <a:xfrm>
            <a:off x="1969187" y="1641577"/>
            <a:ext cx="1198470" cy="276999"/>
          </a:xfrm>
          <a:prstGeom prst="rect">
            <a:avLst/>
          </a:prstGeom>
          <a:noFill/>
        </p:spPr>
        <p:txBody>
          <a:bodyPr wrap="none" rtlCol="0">
            <a:spAutoFit/>
          </a:bodyPr>
          <a:lstStyle/>
          <a:p>
            <a:r>
              <a:rPr lang="en-US" sz="1200" dirty="0">
                <a:solidFill>
                  <a:schemeClr val="bg1">
                    <a:lumMod val="95000"/>
                  </a:schemeClr>
                </a:solidFill>
              </a:rPr>
              <a:t>Device Backend</a:t>
            </a:r>
          </a:p>
        </p:txBody>
      </p:sp>
      <p:cxnSp>
        <p:nvCxnSpPr>
          <p:cNvPr id="9" name="Verbinder: gewinkelt 8">
            <a:extLst>
              <a:ext uri="{FF2B5EF4-FFF2-40B4-BE49-F238E27FC236}">
                <a16:creationId xmlns:a16="http://schemas.microsoft.com/office/drawing/2014/main" id="{442F17C1-6483-2E4F-11F7-483D7A984641}"/>
              </a:ext>
            </a:extLst>
          </p:cNvPr>
          <p:cNvCxnSpPr>
            <a:cxnSpLocks/>
            <a:stCxn id="35" idx="3"/>
          </p:cNvCxnSpPr>
          <p:nvPr/>
        </p:nvCxnSpPr>
        <p:spPr>
          <a:xfrm>
            <a:off x="2976835" y="2279292"/>
            <a:ext cx="2930777" cy="748711"/>
          </a:xfrm>
          <a:prstGeom prst="bentConnector3">
            <a:avLst>
              <a:gd name="adj1" fmla="val 11442"/>
            </a:avLst>
          </a:prstGeom>
          <a:ln w="1270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Google Shape;226;g2526a4ee44e_0_0">
            <a:extLst>
              <a:ext uri="{FF2B5EF4-FFF2-40B4-BE49-F238E27FC236}">
                <a16:creationId xmlns:a16="http://schemas.microsoft.com/office/drawing/2014/main" id="{F638ECCC-330C-475E-2EB9-24DCEBBCC38D}"/>
              </a:ext>
            </a:extLst>
          </p:cNvPr>
          <p:cNvSpPr/>
          <p:nvPr/>
        </p:nvSpPr>
        <p:spPr>
          <a:xfrm>
            <a:off x="5911189" y="1778665"/>
            <a:ext cx="3821059" cy="2679192"/>
          </a:xfrm>
          <a:prstGeom prst="rect">
            <a:avLst/>
          </a:prstGeom>
          <a:solidFill>
            <a:srgbClr val="ECEBE4">
              <a:alpha val="4705"/>
            </a:srgbClr>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200"/>
              <a:buFont typeface="Calibri"/>
              <a:buNone/>
              <a:tabLst/>
              <a:defRPr/>
            </a:pPr>
            <a:endParaRPr kumimoji="0" lang="en-US" sz="1200" b="0" i="0" u="none" strike="noStrike" kern="0" cap="none" spc="0" normalizeH="0" baseline="0" dirty="0">
              <a:ln>
                <a:noFill/>
              </a:ln>
              <a:solidFill>
                <a:srgbClr val="FFFFFF"/>
              </a:solidFill>
              <a:effectLst/>
              <a:uLnTx/>
              <a:uFillTx/>
              <a:latin typeface="Calibri"/>
              <a:ea typeface="Calibri"/>
              <a:cs typeface="Calibri"/>
              <a:sym typeface="Calibri"/>
            </a:endParaRPr>
          </a:p>
        </p:txBody>
      </p:sp>
      <p:sp>
        <p:nvSpPr>
          <p:cNvPr id="18" name="Google Shape;235;g2526a4ee44e_0_0">
            <a:extLst>
              <a:ext uri="{FF2B5EF4-FFF2-40B4-BE49-F238E27FC236}">
                <a16:creationId xmlns:a16="http://schemas.microsoft.com/office/drawing/2014/main" id="{03FEA193-9782-7761-DA8F-459A2F235B14}"/>
              </a:ext>
            </a:extLst>
          </p:cNvPr>
          <p:cNvSpPr/>
          <p:nvPr/>
        </p:nvSpPr>
        <p:spPr>
          <a:xfrm>
            <a:off x="6201253" y="1979764"/>
            <a:ext cx="1839000" cy="2151847"/>
          </a:xfrm>
          <a:prstGeom prst="rect">
            <a:avLst/>
          </a:prstGeom>
          <a:noFill/>
          <a:ln w="12700" cap="flat" cmpd="sng">
            <a:solidFill>
              <a:srgbClr val="00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endParaRPr kumimoji="0" lang="en-US" sz="1200" b="0" i="0" u="none" strike="noStrike" kern="0" cap="none" spc="0" normalizeH="0" baseline="0" dirty="0">
              <a:ln>
                <a:noFill/>
              </a:ln>
              <a:solidFill>
                <a:srgbClr val="FFFFFF"/>
              </a:solidFill>
              <a:effectLst/>
              <a:uLnTx/>
              <a:uFillTx/>
              <a:latin typeface="Calibri"/>
              <a:ea typeface="Calibri"/>
              <a:cs typeface="Calibri"/>
              <a:sym typeface="Calibri"/>
            </a:endParaRPr>
          </a:p>
        </p:txBody>
      </p:sp>
      <p:pic>
        <p:nvPicPr>
          <p:cNvPr id="19" name="Google Shape;238;g2526a4ee44e_0_0" descr="Shield Tick with solid fill">
            <a:extLst>
              <a:ext uri="{FF2B5EF4-FFF2-40B4-BE49-F238E27FC236}">
                <a16:creationId xmlns:a16="http://schemas.microsoft.com/office/drawing/2014/main" id="{466CB952-22EE-DC8B-0E38-9CE748723DFE}"/>
              </a:ext>
            </a:extLst>
          </p:cNvPr>
          <p:cNvPicPr preferRelativeResize="0"/>
          <p:nvPr/>
        </p:nvPicPr>
        <p:blipFill rotWithShape="1">
          <a:blip r:embed="rId4">
            <a:alphaModFix/>
          </a:blip>
          <a:srcRect/>
          <a:stretch/>
        </p:blipFill>
        <p:spPr>
          <a:xfrm>
            <a:off x="7897762" y="1990288"/>
            <a:ext cx="142491" cy="142491"/>
          </a:xfrm>
          <a:prstGeom prst="rect">
            <a:avLst/>
          </a:prstGeom>
          <a:noFill/>
          <a:ln>
            <a:noFill/>
          </a:ln>
        </p:spPr>
      </p:pic>
      <p:sp>
        <p:nvSpPr>
          <p:cNvPr id="20" name="Google Shape;240;g2526a4ee44e_0_0">
            <a:extLst>
              <a:ext uri="{FF2B5EF4-FFF2-40B4-BE49-F238E27FC236}">
                <a16:creationId xmlns:a16="http://schemas.microsoft.com/office/drawing/2014/main" id="{1D8CED19-C696-04AE-9B6A-18E1910B1615}"/>
              </a:ext>
            </a:extLst>
          </p:cNvPr>
          <p:cNvSpPr/>
          <p:nvPr/>
        </p:nvSpPr>
        <p:spPr>
          <a:xfrm>
            <a:off x="8654879" y="2872371"/>
            <a:ext cx="921146" cy="378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Logs</a:t>
            </a:r>
          </a:p>
        </p:txBody>
      </p:sp>
      <p:pic>
        <p:nvPicPr>
          <p:cNvPr id="21" name="Google Shape;241;g2526a4ee44e_0_0" descr="Zielgruppe mit einfarbiger Füllung">
            <a:extLst>
              <a:ext uri="{FF2B5EF4-FFF2-40B4-BE49-F238E27FC236}">
                <a16:creationId xmlns:a16="http://schemas.microsoft.com/office/drawing/2014/main" id="{C59F5253-3EB4-4C67-B72F-CFD252D6D463}"/>
              </a:ext>
            </a:extLst>
          </p:cNvPr>
          <p:cNvPicPr preferRelativeResize="0"/>
          <p:nvPr/>
        </p:nvPicPr>
        <p:blipFill rotWithShape="1">
          <a:blip r:embed="rId5">
            <a:alphaModFix/>
          </a:blip>
          <a:srcRect/>
          <a:stretch/>
        </p:blipFill>
        <p:spPr>
          <a:xfrm>
            <a:off x="10459963" y="2606094"/>
            <a:ext cx="914400" cy="914400"/>
          </a:xfrm>
          <a:prstGeom prst="rect">
            <a:avLst/>
          </a:prstGeom>
          <a:noFill/>
          <a:ln>
            <a:noFill/>
          </a:ln>
        </p:spPr>
      </p:pic>
      <p:sp>
        <p:nvSpPr>
          <p:cNvPr id="22" name="Google Shape;242;g2526a4ee44e_0_0">
            <a:extLst>
              <a:ext uri="{FF2B5EF4-FFF2-40B4-BE49-F238E27FC236}">
                <a16:creationId xmlns:a16="http://schemas.microsoft.com/office/drawing/2014/main" id="{E133A941-5481-836E-62D5-157122A23BBD}"/>
              </a:ext>
            </a:extLst>
          </p:cNvPr>
          <p:cNvSpPr txBox="1"/>
          <p:nvPr/>
        </p:nvSpPr>
        <p:spPr>
          <a:xfrm>
            <a:off x="10279939" y="3347425"/>
            <a:ext cx="1274447" cy="276959"/>
          </a:xfrm>
          <a:prstGeom prst="rect">
            <a:avLst/>
          </a:prstGeom>
          <a:noFill/>
          <a:ln>
            <a:noFill/>
          </a:ln>
        </p:spPr>
        <p:txBody>
          <a:bodyPr spcFirstLastPara="1" wrap="square" lIns="91425" tIns="45700" rIns="91425" bIns="45700" anchor="t" anchorCtr="0">
            <a:spAutoFit/>
          </a:bodyPr>
          <a:lstStyle/>
          <a:p>
            <a:pPr>
              <a:buClr>
                <a:srgbClr val="000000"/>
              </a:buClr>
              <a:buSzPts val="1200"/>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Security - Team</a:t>
            </a:r>
            <a:endParaRPr kumimoji="0" lang="en-US" sz="1400" b="0" i="0" u="none" strike="noStrike" kern="0" cap="none" spc="0" normalizeH="0" baseline="0" dirty="0">
              <a:ln>
                <a:noFill/>
              </a:ln>
              <a:solidFill>
                <a:srgbClr val="000000"/>
              </a:solidFill>
              <a:effectLst/>
              <a:uLnTx/>
              <a:uFillTx/>
              <a:latin typeface="Arial"/>
              <a:ea typeface="Arial"/>
              <a:cs typeface="Arial"/>
              <a:sym typeface="Arial"/>
            </a:endParaRPr>
          </a:p>
        </p:txBody>
      </p:sp>
      <p:cxnSp>
        <p:nvCxnSpPr>
          <p:cNvPr id="23" name="Google Shape;246;g2526a4ee44e_0_0">
            <a:extLst>
              <a:ext uri="{FF2B5EF4-FFF2-40B4-BE49-F238E27FC236}">
                <a16:creationId xmlns:a16="http://schemas.microsoft.com/office/drawing/2014/main" id="{8B489E60-F969-F316-5A40-85A908486A54}"/>
              </a:ext>
            </a:extLst>
          </p:cNvPr>
          <p:cNvCxnSpPr>
            <a:cxnSpLocks/>
            <a:stCxn id="21" idx="1"/>
            <a:endCxn id="20" idx="3"/>
          </p:cNvCxnSpPr>
          <p:nvPr/>
        </p:nvCxnSpPr>
        <p:spPr>
          <a:xfrm rot="10800000">
            <a:off x="9576025" y="3061372"/>
            <a:ext cx="883938" cy="1923"/>
          </a:xfrm>
          <a:prstGeom prst="bentConnector3">
            <a:avLst>
              <a:gd name="adj1" fmla="val 50000"/>
            </a:avLst>
          </a:prstGeom>
          <a:noFill/>
          <a:ln w="9525" cap="flat" cmpd="sng">
            <a:solidFill>
              <a:schemeClr val="lt1"/>
            </a:solidFill>
            <a:prstDash val="solid"/>
            <a:miter lim="800000"/>
            <a:headEnd type="none" w="sm" len="sm"/>
            <a:tailEnd type="triangle" w="med" len="med"/>
          </a:ln>
        </p:spPr>
      </p:cxnSp>
      <p:sp>
        <p:nvSpPr>
          <p:cNvPr id="24" name="Google Shape;250;g2526a4ee44e_0_0">
            <a:extLst>
              <a:ext uri="{FF2B5EF4-FFF2-40B4-BE49-F238E27FC236}">
                <a16:creationId xmlns:a16="http://schemas.microsoft.com/office/drawing/2014/main" id="{34BBC6E7-BE03-D25B-4266-0F28D358A40C}"/>
              </a:ext>
            </a:extLst>
          </p:cNvPr>
          <p:cNvSpPr/>
          <p:nvPr/>
        </p:nvSpPr>
        <p:spPr>
          <a:xfrm>
            <a:off x="6537897" y="2163975"/>
            <a:ext cx="1252500" cy="454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Vulnerable Decoy</a:t>
            </a:r>
          </a:p>
        </p:txBody>
      </p:sp>
      <p:sp>
        <p:nvSpPr>
          <p:cNvPr id="25" name="Google Shape;250;g2526a4ee44e_0_0">
            <a:extLst>
              <a:ext uri="{FF2B5EF4-FFF2-40B4-BE49-F238E27FC236}">
                <a16:creationId xmlns:a16="http://schemas.microsoft.com/office/drawing/2014/main" id="{D8F4F87F-6FCE-1DFE-F8BE-06CAB77A0873}"/>
              </a:ext>
            </a:extLst>
          </p:cNvPr>
          <p:cNvSpPr/>
          <p:nvPr/>
        </p:nvSpPr>
        <p:spPr>
          <a:xfrm>
            <a:off x="6537897" y="2824940"/>
            <a:ext cx="1252500" cy="454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Vulnerable Decoy</a:t>
            </a:r>
          </a:p>
        </p:txBody>
      </p:sp>
      <p:sp>
        <p:nvSpPr>
          <p:cNvPr id="26" name="Google Shape;250;g2526a4ee44e_0_0">
            <a:extLst>
              <a:ext uri="{FF2B5EF4-FFF2-40B4-BE49-F238E27FC236}">
                <a16:creationId xmlns:a16="http://schemas.microsoft.com/office/drawing/2014/main" id="{44A50748-0813-3AA7-ACFF-A9F4E30FD694}"/>
              </a:ext>
            </a:extLst>
          </p:cNvPr>
          <p:cNvSpPr/>
          <p:nvPr/>
        </p:nvSpPr>
        <p:spPr>
          <a:xfrm>
            <a:off x="6537897" y="3485905"/>
            <a:ext cx="1252500" cy="454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Vulnerable Decoy</a:t>
            </a:r>
          </a:p>
        </p:txBody>
      </p:sp>
      <p:cxnSp>
        <p:nvCxnSpPr>
          <p:cNvPr id="27" name="Gerade Verbindung mit Pfeil 26">
            <a:extLst>
              <a:ext uri="{FF2B5EF4-FFF2-40B4-BE49-F238E27FC236}">
                <a16:creationId xmlns:a16="http://schemas.microsoft.com/office/drawing/2014/main" id="{92D085FC-1065-C77A-4A03-0B956D7ABBD1}"/>
              </a:ext>
            </a:extLst>
          </p:cNvPr>
          <p:cNvCxnSpPr>
            <a:stCxn id="18" idx="3"/>
            <a:endCxn id="20" idx="1"/>
          </p:cNvCxnSpPr>
          <p:nvPr/>
        </p:nvCxnSpPr>
        <p:spPr>
          <a:xfrm>
            <a:off x="8040253" y="3055688"/>
            <a:ext cx="61462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Textfeld 29">
            <a:extLst>
              <a:ext uri="{FF2B5EF4-FFF2-40B4-BE49-F238E27FC236}">
                <a16:creationId xmlns:a16="http://schemas.microsoft.com/office/drawing/2014/main" id="{C3C31249-2CEE-554A-39C1-784412913F46}"/>
              </a:ext>
            </a:extLst>
          </p:cNvPr>
          <p:cNvSpPr txBox="1"/>
          <p:nvPr/>
        </p:nvSpPr>
        <p:spPr>
          <a:xfrm>
            <a:off x="8707609" y="1776448"/>
            <a:ext cx="1024639" cy="523220"/>
          </a:xfrm>
          <a:prstGeom prst="rect">
            <a:avLst/>
          </a:prstGeom>
          <a:noFill/>
        </p:spPr>
        <p:txBody>
          <a:bodyPr wrap="none" rtlCol="0">
            <a:spAutoFit/>
          </a:bodyPr>
          <a:lstStyle/>
          <a:p>
            <a:pPr algn="ctr"/>
            <a:r>
              <a:rPr lang="en-US" sz="1400" dirty="0">
                <a:solidFill>
                  <a:schemeClr val="bg1">
                    <a:lumMod val="95000"/>
                  </a:schemeClr>
                </a:solidFill>
              </a:rPr>
              <a:t>C R O W </a:t>
            </a:r>
            <a:r>
              <a:rPr lang="en-US" sz="1400" dirty="0">
                <a:solidFill>
                  <a:srgbClr val="00FFFF"/>
                </a:solidFill>
              </a:rPr>
              <a:t>S I </a:t>
            </a:r>
          </a:p>
          <a:p>
            <a:pPr algn="ctr"/>
            <a:r>
              <a:rPr lang="en-US" sz="1400" dirty="0">
                <a:solidFill>
                  <a:schemeClr val="bg1"/>
                </a:solidFill>
              </a:rPr>
              <a:t>Platform</a:t>
            </a:r>
          </a:p>
        </p:txBody>
      </p:sp>
      <p:sp>
        <p:nvSpPr>
          <p:cNvPr id="31" name="Textfeld 30">
            <a:extLst>
              <a:ext uri="{FF2B5EF4-FFF2-40B4-BE49-F238E27FC236}">
                <a16:creationId xmlns:a16="http://schemas.microsoft.com/office/drawing/2014/main" id="{6D509ECF-08BF-AFC0-C105-5B7C154F5969}"/>
              </a:ext>
            </a:extLst>
          </p:cNvPr>
          <p:cNvSpPr txBox="1"/>
          <p:nvPr/>
        </p:nvSpPr>
        <p:spPr>
          <a:xfrm>
            <a:off x="7222096" y="4147342"/>
            <a:ext cx="1367362" cy="276999"/>
          </a:xfrm>
          <a:prstGeom prst="rect">
            <a:avLst/>
          </a:prstGeom>
          <a:noFill/>
        </p:spPr>
        <p:txBody>
          <a:bodyPr wrap="none" rtlCol="0">
            <a:spAutoFit/>
          </a:bodyPr>
          <a:lstStyle/>
          <a:p>
            <a:r>
              <a:rPr lang="en-US" sz="1200" dirty="0">
                <a:solidFill>
                  <a:schemeClr val="bg1"/>
                </a:solidFill>
              </a:rPr>
              <a:t>Kubernetes Cluster</a:t>
            </a:r>
          </a:p>
        </p:txBody>
      </p:sp>
      <p:pic>
        <p:nvPicPr>
          <p:cNvPr id="32" name="Grafik 31" descr="Cloud Silhouette">
            <a:extLst>
              <a:ext uri="{FF2B5EF4-FFF2-40B4-BE49-F238E27FC236}">
                <a16:creationId xmlns:a16="http://schemas.microsoft.com/office/drawing/2014/main" id="{851C9078-A8F8-76F5-658D-279D6680CB6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51160" y="4121756"/>
            <a:ext cx="302585" cy="302585"/>
          </a:xfrm>
          <a:prstGeom prst="rect">
            <a:avLst/>
          </a:prstGeom>
        </p:spPr>
      </p:pic>
      <p:sp>
        <p:nvSpPr>
          <p:cNvPr id="3" name="Google Shape;190;p20">
            <a:extLst>
              <a:ext uri="{FF2B5EF4-FFF2-40B4-BE49-F238E27FC236}">
                <a16:creationId xmlns:a16="http://schemas.microsoft.com/office/drawing/2014/main" id="{8D405572-CA24-DA94-0F61-1F37FACC25EA}"/>
              </a:ext>
            </a:extLst>
          </p:cNvPr>
          <p:cNvSpPr/>
          <p:nvPr/>
        </p:nvSpPr>
        <p:spPr>
          <a:xfrm>
            <a:off x="909112" y="5101010"/>
            <a:ext cx="10645274" cy="1033247"/>
          </a:xfrm>
          <a:prstGeom prst="roundRect">
            <a:avLst/>
          </a:prstGeom>
          <a:gradFill flip="none" rotWithShape="1">
            <a:gsLst>
              <a:gs pos="0">
                <a:schemeClr val="bg1">
                  <a:alpha val="0"/>
                </a:schemeClr>
              </a:gs>
              <a:gs pos="100000">
                <a:srgbClr val="00FFFF">
                  <a:alpha val="10000"/>
                </a:srgbClr>
              </a:gs>
            </a:gsLst>
            <a:path path="circle">
              <a:fillToRect l="50000" t="50000" r="50000" b="50000"/>
            </a:path>
            <a:tileRect/>
          </a:gradFill>
          <a:ln w="28575">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0">
              <a:buNone/>
            </a:pPr>
            <a:r>
              <a:rPr lang="en-US" sz="1400" noProof="0" dirty="0"/>
              <a:t>Connectivity of vehicles, makes the security of respective IT systems critical for overall security. Therefore, by integrating CROWSI into our vehicle backend landscape, we distract attackers from our actual assets, wasting their resources and gaining valuable insights.</a:t>
            </a:r>
          </a:p>
          <a:p>
            <a:pPr marL="114300" indent="0">
              <a:buNone/>
            </a:pPr>
            <a:r>
              <a:rPr lang="en-US" sz="1400" noProof="0" dirty="0"/>
              <a:t>This allows us take proactive responses for the respective threat vector and provides knowledge helping us improve our overall security.</a:t>
            </a:r>
          </a:p>
        </p:txBody>
      </p:sp>
    </p:spTree>
    <p:extLst>
      <p:ext uri="{BB962C8B-B14F-4D97-AF65-F5344CB8AC3E}">
        <p14:creationId xmlns:p14="http://schemas.microsoft.com/office/powerpoint/2010/main" val="2033903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21234-24C3-1682-40AC-2867B8B781E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0A9B310-308D-2097-2624-5CC2CD8F1984}"/>
              </a:ext>
            </a:extLst>
          </p:cNvPr>
          <p:cNvSpPr>
            <a:spLocks noGrp="1"/>
          </p:cNvSpPr>
          <p:nvPr>
            <p:ph type="title"/>
          </p:nvPr>
        </p:nvSpPr>
        <p:spPr/>
        <p:txBody>
          <a:bodyPr/>
          <a:lstStyle/>
          <a:p>
            <a:r>
              <a:rPr lang="en-US" noProof="0" dirty="0"/>
              <a:t>Usage Scenario: Shopfloor Integration</a:t>
            </a:r>
          </a:p>
        </p:txBody>
      </p:sp>
      <p:sp>
        <p:nvSpPr>
          <p:cNvPr id="4" name="Textplatzhalter 3">
            <a:extLst>
              <a:ext uri="{FF2B5EF4-FFF2-40B4-BE49-F238E27FC236}">
                <a16:creationId xmlns:a16="http://schemas.microsoft.com/office/drawing/2014/main" id="{04DF5F7C-497E-4E0D-ABB3-33B319FF2DA2}"/>
              </a:ext>
            </a:extLst>
          </p:cNvPr>
          <p:cNvSpPr>
            <a:spLocks noGrp="1"/>
          </p:cNvSpPr>
          <p:nvPr>
            <p:ph type="body" sz="quarter" idx="11"/>
          </p:nvPr>
        </p:nvSpPr>
        <p:spPr/>
        <p:txBody>
          <a:bodyPr/>
          <a:lstStyle/>
          <a:p>
            <a:r>
              <a:rPr lang="en-US" noProof="0" dirty="0"/>
              <a:t>Early notifications, valuable insights while distracting attackers and wasting </a:t>
            </a:r>
            <a:r>
              <a:rPr lang="en-US" noProof="0"/>
              <a:t>their resources</a:t>
            </a:r>
            <a:endParaRPr lang="en-US" noProof="0" dirty="0"/>
          </a:p>
        </p:txBody>
      </p:sp>
      <p:pic>
        <p:nvPicPr>
          <p:cNvPr id="5" name="Grafik 4" descr="Programmiererin mit einfarbiger Füllung">
            <a:extLst>
              <a:ext uri="{FF2B5EF4-FFF2-40B4-BE49-F238E27FC236}">
                <a16:creationId xmlns:a16="http://schemas.microsoft.com/office/drawing/2014/main" id="{04AB09A9-F86D-0BD6-324C-D619A3FB3E6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7614" y="1589957"/>
            <a:ext cx="813628" cy="813628"/>
          </a:xfrm>
          <a:prstGeom prst="rect">
            <a:avLst/>
          </a:prstGeom>
        </p:spPr>
      </p:pic>
      <p:cxnSp>
        <p:nvCxnSpPr>
          <p:cNvPr id="6" name="Verbinder: gewinkelt 5">
            <a:extLst>
              <a:ext uri="{FF2B5EF4-FFF2-40B4-BE49-F238E27FC236}">
                <a16:creationId xmlns:a16="http://schemas.microsoft.com/office/drawing/2014/main" id="{DE103E80-EE1D-E46F-37DF-8C78A8B7F436}"/>
              </a:ext>
            </a:extLst>
          </p:cNvPr>
          <p:cNvCxnSpPr>
            <a:cxnSpLocks/>
            <a:stCxn id="8" idx="3"/>
            <a:endCxn id="12" idx="1"/>
          </p:cNvCxnSpPr>
          <p:nvPr/>
        </p:nvCxnSpPr>
        <p:spPr>
          <a:xfrm>
            <a:off x="3810460" y="2596204"/>
            <a:ext cx="2100729" cy="335566"/>
          </a:xfrm>
          <a:prstGeom prst="bentConnector3">
            <a:avLst>
              <a:gd name="adj1" fmla="val 50000"/>
            </a:avLst>
          </a:prstGeom>
          <a:ln w="1270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Google Shape;243;g2526a4ee44e_0_0">
            <a:extLst>
              <a:ext uri="{FF2B5EF4-FFF2-40B4-BE49-F238E27FC236}">
                <a16:creationId xmlns:a16="http://schemas.microsoft.com/office/drawing/2014/main" id="{80343286-AFF2-9D02-9C96-C709D58C5FBB}"/>
              </a:ext>
            </a:extLst>
          </p:cNvPr>
          <p:cNvSpPr/>
          <p:nvPr/>
        </p:nvSpPr>
        <p:spPr>
          <a:xfrm>
            <a:off x="2015888" y="2233540"/>
            <a:ext cx="2096700" cy="1463749"/>
          </a:xfrm>
          <a:prstGeom prst="rect">
            <a:avLst/>
          </a:prstGeom>
          <a:noFill/>
          <a:ln w="12700" cap="flat" cmpd="sng">
            <a:solidFill>
              <a:srgbClr val="ECEBE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Calibri"/>
              <a:buNone/>
            </a:pPr>
            <a:endParaRPr lang="en-US" sz="1400" b="0" i="0" u="none" strike="noStrike" cap="none" dirty="0">
              <a:solidFill>
                <a:srgbClr val="000000"/>
              </a:solidFill>
              <a:latin typeface="Arial"/>
              <a:ea typeface="Arial"/>
              <a:cs typeface="Arial"/>
              <a:sym typeface="Arial"/>
            </a:endParaRPr>
          </a:p>
        </p:txBody>
      </p:sp>
      <p:sp>
        <p:nvSpPr>
          <p:cNvPr id="8" name="Google Shape;232;g2526a4ee44e_0_0">
            <a:extLst>
              <a:ext uri="{FF2B5EF4-FFF2-40B4-BE49-F238E27FC236}">
                <a16:creationId xmlns:a16="http://schemas.microsoft.com/office/drawing/2014/main" id="{590D79D0-067B-6C04-40DB-61A9B5D8E500}"/>
              </a:ext>
            </a:extLst>
          </p:cNvPr>
          <p:cNvSpPr/>
          <p:nvPr/>
        </p:nvSpPr>
        <p:spPr>
          <a:xfrm>
            <a:off x="2240560" y="2407204"/>
            <a:ext cx="1569900" cy="378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Calibri"/>
              <a:buNone/>
            </a:pPr>
            <a:r>
              <a:rPr lang="en-US" sz="1200" b="0" i="0" u="none" strike="noStrike" cap="none" dirty="0">
                <a:solidFill>
                  <a:srgbClr val="FFFFFF"/>
                </a:solidFill>
                <a:latin typeface="Calibri"/>
                <a:ea typeface="Calibri"/>
                <a:cs typeface="Calibri"/>
                <a:sym typeface="Calibri"/>
              </a:rPr>
              <a:t>Proxy</a:t>
            </a:r>
            <a:endParaRPr lang="en-US" sz="1400" b="0" i="0" u="none" strike="noStrike" cap="none" dirty="0">
              <a:solidFill>
                <a:srgbClr val="000000"/>
              </a:solidFill>
              <a:latin typeface="Arial"/>
              <a:ea typeface="Arial"/>
              <a:cs typeface="Arial"/>
              <a:sym typeface="Arial"/>
            </a:endParaRPr>
          </a:p>
        </p:txBody>
      </p:sp>
      <p:sp>
        <p:nvSpPr>
          <p:cNvPr id="9" name="Google Shape;244;g2526a4ee44e_0_0">
            <a:extLst>
              <a:ext uri="{FF2B5EF4-FFF2-40B4-BE49-F238E27FC236}">
                <a16:creationId xmlns:a16="http://schemas.microsoft.com/office/drawing/2014/main" id="{051D70D0-04B6-DDB5-3A34-9D5A5F2242D0}"/>
              </a:ext>
            </a:extLst>
          </p:cNvPr>
          <p:cNvSpPr/>
          <p:nvPr/>
        </p:nvSpPr>
        <p:spPr>
          <a:xfrm>
            <a:off x="2235610" y="2968629"/>
            <a:ext cx="1569900" cy="378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Calibri"/>
              <a:buNone/>
            </a:pPr>
            <a:r>
              <a:rPr lang="en-US" sz="1200" b="0" i="0" u="none" strike="noStrike" cap="none" dirty="0">
                <a:solidFill>
                  <a:srgbClr val="FFFFFF"/>
                </a:solidFill>
                <a:latin typeface="Calibri"/>
                <a:ea typeface="Calibri"/>
                <a:cs typeface="Calibri"/>
                <a:sym typeface="Calibri"/>
              </a:rPr>
              <a:t>Regular Systems</a:t>
            </a:r>
            <a:endParaRPr lang="en-US" sz="1400" b="0" i="0" u="none" strike="noStrike" cap="none" dirty="0">
              <a:solidFill>
                <a:srgbClr val="000000"/>
              </a:solidFill>
              <a:latin typeface="Arial"/>
              <a:ea typeface="Arial"/>
              <a:cs typeface="Arial"/>
              <a:sym typeface="Arial"/>
            </a:endParaRPr>
          </a:p>
        </p:txBody>
      </p:sp>
      <p:sp>
        <p:nvSpPr>
          <p:cNvPr id="10" name="Textfeld 9">
            <a:extLst>
              <a:ext uri="{FF2B5EF4-FFF2-40B4-BE49-F238E27FC236}">
                <a16:creationId xmlns:a16="http://schemas.microsoft.com/office/drawing/2014/main" id="{8FE6513C-6D9A-94D5-50BA-3D9AC7EBFE61}"/>
              </a:ext>
            </a:extLst>
          </p:cNvPr>
          <p:cNvSpPr txBox="1"/>
          <p:nvPr/>
        </p:nvSpPr>
        <p:spPr>
          <a:xfrm>
            <a:off x="1952785" y="3442342"/>
            <a:ext cx="1852725" cy="276999"/>
          </a:xfrm>
          <a:prstGeom prst="rect">
            <a:avLst/>
          </a:prstGeom>
          <a:noFill/>
        </p:spPr>
        <p:txBody>
          <a:bodyPr wrap="square">
            <a:spAutoFit/>
          </a:bodyPr>
          <a:lstStyle/>
          <a:p>
            <a:pPr marL="0" marR="0" lvl="0" indent="0" algn="l" rtl="0">
              <a:lnSpc>
                <a:spcPct val="100000"/>
              </a:lnSpc>
              <a:spcBef>
                <a:spcPts val="0"/>
              </a:spcBef>
              <a:spcAft>
                <a:spcPts val="0"/>
              </a:spcAft>
              <a:buClr>
                <a:srgbClr val="FFFFFF"/>
              </a:buClr>
              <a:buSzPts val="1200"/>
              <a:buFont typeface="Calibri"/>
              <a:buNone/>
            </a:pPr>
            <a:r>
              <a:rPr lang="en-US" sz="1200" dirty="0">
                <a:solidFill>
                  <a:schemeClr val="bg1"/>
                </a:solidFill>
                <a:ea typeface="Arial"/>
                <a:cs typeface="Arial"/>
                <a:sym typeface="Arial"/>
              </a:rPr>
              <a:t>Shopfloor</a:t>
            </a:r>
            <a:endParaRPr lang="en-US" sz="1200" b="0" i="0" u="none" strike="noStrike" cap="none" dirty="0">
              <a:solidFill>
                <a:schemeClr val="bg1"/>
              </a:solidFill>
              <a:ea typeface="Arial"/>
              <a:cs typeface="Arial"/>
              <a:sym typeface="Arial"/>
            </a:endParaRPr>
          </a:p>
        </p:txBody>
      </p:sp>
      <p:cxnSp>
        <p:nvCxnSpPr>
          <p:cNvPr id="11" name="Verbinder: gewinkelt 10">
            <a:extLst>
              <a:ext uri="{FF2B5EF4-FFF2-40B4-BE49-F238E27FC236}">
                <a16:creationId xmlns:a16="http://schemas.microsoft.com/office/drawing/2014/main" id="{DC6304F9-0EDA-39C6-6882-9C5C02D5D938}"/>
              </a:ext>
            </a:extLst>
          </p:cNvPr>
          <p:cNvCxnSpPr>
            <a:cxnSpLocks/>
            <a:stCxn id="5" idx="2"/>
            <a:endCxn id="8" idx="1"/>
          </p:cNvCxnSpPr>
          <p:nvPr/>
        </p:nvCxnSpPr>
        <p:spPr>
          <a:xfrm rot="16200000" flipH="1">
            <a:off x="1546185" y="1901828"/>
            <a:ext cx="192619" cy="1196132"/>
          </a:xfrm>
          <a:prstGeom prst="bentConnector2">
            <a:avLst/>
          </a:prstGeom>
          <a:ln w="12700">
            <a:solidFill>
              <a:srgbClr val="FF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Google Shape;226;g2526a4ee44e_0_0">
            <a:extLst>
              <a:ext uri="{FF2B5EF4-FFF2-40B4-BE49-F238E27FC236}">
                <a16:creationId xmlns:a16="http://schemas.microsoft.com/office/drawing/2014/main" id="{2CCEB9E1-CDFE-C515-240B-E8FDA2D79C95}"/>
              </a:ext>
            </a:extLst>
          </p:cNvPr>
          <p:cNvSpPr/>
          <p:nvPr/>
        </p:nvSpPr>
        <p:spPr>
          <a:xfrm>
            <a:off x="5911189" y="1592174"/>
            <a:ext cx="3821059" cy="2679192"/>
          </a:xfrm>
          <a:prstGeom prst="rect">
            <a:avLst/>
          </a:prstGeom>
          <a:solidFill>
            <a:srgbClr val="ECEBE4">
              <a:alpha val="4705"/>
            </a:srgbClr>
          </a:solid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FFFFFF"/>
              </a:buClr>
              <a:buSzPts val="1200"/>
              <a:buFont typeface="Calibri"/>
              <a:buNone/>
              <a:tabLst/>
              <a:defRPr/>
            </a:pPr>
            <a:endParaRPr kumimoji="0" lang="en-US" sz="1200" b="0" i="0" u="none" strike="noStrike" kern="0" cap="none" spc="0" normalizeH="0" baseline="0" dirty="0">
              <a:ln>
                <a:noFill/>
              </a:ln>
              <a:solidFill>
                <a:srgbClr val="FFFFFF"/>
              </a:solidFill>
              <a:effectLst/>
              <a:uLnTx/>
              <a:uFillTx/>
              <a:latin typeface="Calibri"/>
              <a:ea typeface="Calibri"/>
              <a:cs typeface="Calibri"/>
              <a:sym typeface="Calibri"/>
            </a:endParaRPr>
          </a:p>
        </p:txBody>
      </p:sp>
      <p:sp>
        <p:nvSpPr>
          <p:cNvPr id="13" name="Google Shape;235;g2526a4ee44e_0_0">
            <a:extLst>
              <a:ext uri="{FF2B5EF4-FFF2-40B4-BE49-F238E27FC236}">
                <a16:creationId xmlns:a16="http://schemas.microsoft.com/office/drawing/2014/main" id="{1E36CAE4-A163-5EAB-4CD3-2532FD12DDC6}"/>
              </a:ext>
            </a:extLst>
          </p:cNvPr>
          <p:cNvSpPr/>
          <p:nvPr/>
        </p:nvSpPr>
        <p:spPr>
          <a:xfrm>
            <a:off x="6201253" y="1793273"/>
            <a:ext cx="1839000" cy="2151847"/>
          </a:xfrm>
          <a:prstGeom prst="rect">
            <a:avLst/>
          </a:prstGeom>
          <a:noFill/>
          <a:ln w="12700" cap="flat" cmpd="sng">
            <a:solidFill>
              <a:srgbClr val="00FFF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endParaRPr kumimoji="0" lang="en-US" sz="1200" b="0" i="0" u="none" strike="noStrike" kern="0" cap="none" spc="0" normalizeH="0" baseline="0" dirty="0">
              <a:ln>
                <a:noFill/>
              </a:ln>
              <a:solidFill>
                <a:srgbClr val="FFFFFF"/>
              </a:solidFill>
              <a:effectLst/>
              <a:uLnTx/>
              <a:uFillTx/>
              <a:latin typeface="Calibri"/>
              <a:ea typeface="Calibri"/>
              <a:cs typeface="Calibri"/>
              <a:sym typeface="Calibri"/>
            </a:endParaRPr>
          </a:p>
        </p:txBody>
      </p:sp>
      <p:pic>
        <p:nvPicPr>
          <p:cNvPr id="14" name="Google Shape;238;g2526a4ee44e_0_0" descr="Shield Tick with solid fill">
            <a:extLst>
              <a:ext uri="{FF2B5EF4-FFF2-40B4-BE49-F238E27FC236}">
                <a16:creationId xmlns:a16="http://schemas.microsoft.com/office/drawing/2014/main" id="{8AD0BBA9-19B8-AC28-90B9-382D7CFDB702}"/>
              </a:ext>
            </a:extLst>
          </p:cNvPr>
          <p:cNvPicPr preferRelativeResize="0"/>
          <p:nvPr/>
        </p:nvPicPr>
        <p:blipFill rotWithShape="1">
          <a:blip r:embed="rId4">
            <a:alphaModFix/>
          </a:blip>
          <a:srcRect/>
          <a:stretch/>
        </p:blipFill>
        <p:spPr>
          <a:xfrm>
            <a:off x="7897762" y="1803797"/>
            <a:ext cx="142491" cy="142491"/>
          </a:xfrm>
          <a:prstGeom prst="rect">
            <a:avLst/>
          </a:prstGeom>
          <a:noFill/>
          <a:ln>
            <a:noFill/>
          </a:ln>
        </p:spPr>
      </p:pic>
      <p:sp>
        <p:nvSpPr>
          <p:cNvPr id="15" name="Google Shape;240;g2526a4ee44e_0_0">
            <a:extLst>
              <a:ext uri="{FF2B5EF4-FFF2-40B4-BE49-F238E27FC236}">
                <a16:creationId xmlns:a16="http://schemas.microsoft.com/office/drawing/2014/main" id="{2FBAD5E8-4E42-425D-6F84-18AFC1EE5290}"/>
              </a:ext>
            </a:extLst>
          </p:cNvPr>
          <p:cNvSpPr/>
          <p:nvPr/>
        </p:nvSpPr>
        <p:spPr>
          <a:xfrm>
            <a:off x="8654879" y="2685880"/>
            <a:ext cx="921146" cy="378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Logs</a:t>
            </a:r>
          </a:p>
        </p:txBody>
      </p:sp>
      <p:pic>
        <p:nvPicPr>
          <p:cNvPr id="16" name="Google Shape;241;g2526a4ee44e_0_0" descr="Zielgruppe mit einfarbiger Füllung">
            <a:extLst>
              <a:ext uri="{FF2B5EF4-FFF2-40B4-BE49-F238E27FC236}">
                <a16:creationId xmlns:a16="http://schemas.microsoft.com/office/drawing/2014/main" id="{91815FAF-DF53-4778-EFE6-D36F3F526B5C}"/>
              </a:ext>
            </a:extLst>
          </p:cNvPr>
          <p:cNvPicPr preferRelativeResize="0"/>
          <p:nvPr/>
        </p:nvPicPr>
        <p:blipFill rotWithShape="1">
          <a:blip r:embed="rId5">
            <a:alphaModFix/>
          </a:blip>
          <a:srcRect/>
          <a:stretch/>
        </p:blipFill>
        <p:spPr>
          <a:xfrm>
            <a:off x="10459963" y="2419603"/>
            <a:ext cx="914400" cy="914400"/>
          </a:xfrm>
          <a:prstGeom prst="rect">
            <a:avLst/>
          </a:prstGeom>
          <a:noFill/>
          <a:ln>
            <a:noFill/>
          </a:ln>
        </p:spPr>
      </p:pic>
      <p:sp>
        <p:nvSpPr>
          <p:cNvPr id="17" name="Google Shape;242;g2526a4ee44e_0_0">
            <a:extLst>
              <a:ext uri="{FF2B5EF4-FFF2-40B4-BE49-F238E27FC236}">
                <a16:creationId xmlns:a16="http://schemas.microsoft.com/office/drawing/2014/main" id="{9C570CAE-D95D-0744-7F0A-110524A97BD6}"/>
              </a:ext>
            </a:extLst>
          </p:cNvPr>
          <p:cNvSpPr txBox="1"/>
          <p:nvPr/>
        </p:nvSpPr>
        <p:spPr>
          <a:xfrm>
            <a:off x="10279939" y="3160934"/>
            <a:ext cx="1274447" cy="276959"/>
          </a:xfrm>
          <a:prstGeom prst="rect">
            <a:avLst/>
          </a:prstGeom>
          <a:noFill/>
          <a:ln>
            <a:noFill/>
          </a:ln>
        </p:spPr>
        <p:txBody>
          <a:bodyPr spcFirstLastPara="1" wrap="square" lIns="91425" tIns="45700" rIns="91425" bIns="45700" anchor="t" anchorCtr="0">
            <a:spAutoFit/>
          </a:bodyPr>
          <a:lstStyle/>
          <a:p>
            <a:pPr>
              <a:buClr>
                <a:srgbClr val="000000"/>
              </a:buClr>
              <a:buSzPts val="1200"/>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Security - Team</a:t>
            </a:r>
            <a:endParaRPr kumimoji="0" lang="en-US" sz="1400" b="0" i="0" u="none" strike="noStrike" kern="0" cap="none" spc="0" normalizeH="0" baseline="0" dirty="0">
              <a:ln>
                <a:noFill/>
              </a:ln>
              <a:solidFill>
                <a:srgbClr val="000000"/>
              </a:solidFill>
              <a:effectLst/>
              <a:uLnTx/>
              <a:uFillTx/>
              <a:latin typeface="Arial"/>
              <a:ea typeface="Arial"/>
              <a:cs typeface="Arial"/>
              <a:sym typeface="Arial"/>
            </a:endParaRPr>
          </a:p>
        </p:txBody>
      </p:sp>
      <p:cxnSp>
        <p:nvCxnSpPr>
          <p:cNvPr id="18" name="Google Shape;246;g2526a4ee44e_0_0">
            <a:extLst>
              <a:ext uri="{FF2B5EF4-FFF2-40B4-BE49-F238E27FC236}">
                <a16:creationId xmlns:a16="http://schemas.microsoft.com/office/drawing/2014/main" id="{D485AB3B-E1A2-0224-7D22-8E7509CAE3A3}"/>
              </a:ext>
            </a:extLst>
          </p:cNvPr>
          <p:cNvCxnSpPr>
            <a:cxnSpLocks/>
            <a:stCxn id="16" idx="1"/>
            <a:endCxn id="15" idx="3"/>
          </p:cNvCxnSpPr>
          <p:nvPr/>
        </p:nvCxnSpPr>
        <p:spPr>
          <a:xfrm rot="10800000">
            <a:off x="9576025" y="2874881"/>
            <a:ext cx="883938" cy="1923"/>
          </a:xfrm>
          <a:prstGeom prst="bentConnector3">
            <a:avLst>
              <a:gd name="adj1" fmla="val 50000"/>
            </a:avLst>
          </a:prstGeom>
          <a:noFill/>
          <a:ln w="9525" cap="flat" cmpd="sng">
            <a:solidFill>
              <a:schemeClr val="lt1"/>
            </a:solidFill>
            <a:prstDash val="solid"/>
            <a:miter lim="800000"/>
            <a:headEnd type="none" w="sm" len="sm"/>
            <a:tailEnd type="triangle" w="med" len="med"/>
          </a:ln>
        </p:spPr>
      </p:cxnSp>
      <p:sp>
        <p:nvSpPr>
          <p:cNvPr id="19" name="Google Shape;250;g2526a4ee44e_0_0">
            <a:extLst>
              <a:ext uri="{FF2B5EF4-FFF2-40B4-BE49-F238E27FC236}">
                <a16:creationId xmlns:a16="http://schemas.microsoft.com/office/drawing/2014/main" id="{A6F18890-8622-7607-FF4C-4B0D7E414E47}"/>
              </a:ext>
            </a:extLst>
          </p:cNvPr>
          <p:cNvSpPr/>
          <p:nvPr/>
        </p:nvSpPr>
        <p:spPr>
          <a:xfrm>
            <a:off x="6537897" y="1977484"/>
            <a:ext cx="1252500" cy="454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Vulnerable Decoy</a:t>
            </a:r>
          </a:p>
        </p:txBody>
      </p:sp>
      <p:sp>
        <p:nvSpPr>
          <p:cNvPr id="20" name="Google Shape;250;g2526a4ee44e_0_0">
            <a:extLst>
              <a:ext uri="{FF2B5EF4-FFF2-40B4-BE49-F238E27FC236}">
                <a16:creationId xmlns:a16="http://schemas.microsoft.com/office/drawing/2014/main" id="{5D3994FF-3601-646C-1AC8-CCDB9C389F77}"/>
              </a:ext>
            </a:extLst>
          </p:cNvPr>
          <p:cNvSpPr/>
          <p:nvPr/>
        </p:nvSpPr>
        <p:spPr>
          <a:xfrm>
            <a:off x="6537897" y="2638449"/>
            <a:ext cx="1252500" cy="454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Vulnerable Decoy</a:t>
            </a:r>
          </a:p>
        </p:txBody>
      </p:sp>
      <p:sp>
        <p:nvSpPr>
          <p:cNvPr id="21" name="Google Shape;250;g2526a4ee44e_0_0">
            <a:extLst>
              <a:ext uri="{FF2B5EF4-FFF2-40B4-BE49-F238E27FC236}">
                <a16:creationId xmlns:a16="http://schemas.microsoft.com/office/drawing/2014/main" id="{8198730D-E52D-8C84-2027-7215D543FA2E}"/>
              </a:ext>
            </a:extLst>
          </p:cNvPr>
          <p:cNvSpPr/>
          <p:nvPr/>
        </p:nvSpPr>
        <p:spPr>
          <a:xfrm>
            <a:off x="6537897" y="3299414"/>
            <a:ext cx="1252500" cy="454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Vulnerable Decoy</a:t>
            </a:r>
          </a:p>
        </p:txBody>
      </p:sp>
      <p:cxnSp>
        <p:nvCxnSpPr>
          <p:cNvPr id="22" name="Gerade Verbindung mit Pfeil 21">
            <a:extLst>
              <a:ext uri="{FF2B5EF4-FFF2-40B4-BE49-F238E27FC236}">
                <a16:creationId xmlns:a16="http://schemas.microsoft.com/office/drawing/2014/main" id="{B596FB55-2198-F5A7-4BA6-E32046CF9912}"/>
              </a:ext>
            </a:extLst>
          </p:cNvPr>
          <p:cNvCxnSpPr>
            <a:stCxn id="13" idx="3"/>
            <a:endCxn id="15" idx="1"/>
          </p:cNvCxnSpPr>
          <p:nvPr/>
        </p:nvCxnSpPr>
        <p:spPr>
          <a:xfrm>
            <a:off x="8040253" y="2869197"/>
            <a:ext cx="61462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5D341862-C3BE-A7BC-7589-DF54064B4ECA}"/>
              </a:ext>
            </a:extLst>
          </p:cNvPr>
          <p:cNvSpPr txBox="1"/>
          <p:nvPr/>
        </p:nvSpPr>
        <p:spPr>
          <a:xfrm>
            <a:off x="8707609" y="1589957"/>
            <a:ext cx="1024639" cy="523220"/>
          </a:xfrm>
          <a:prstGeom prst="rect">
            <a:avLst/>
          </a:prstGeom>
          <a:noFill/>
        </p:spPr>
        <p:txBody>
          <a:bodyPr wrap="none" rtlCol="0">
            <a:spAutoFit/>
          </a:bodyPr>
          <a:lstStyle/>
          <a:p>
            <a:pPr algn="ctr"/>
            <a:r>
              <a:rPr lang="en-US" sz="1400" dirty="0">
                <a:solidFill>
                  <a:schemeClr val="bg1">
                    <a:lumMod val="95000"/>
                  </a:schemeClr>
                </a:solidFill>
              </a:rPr>
              <a:t>C R O W </a:t>
            </a:r>
            <a:r>
              <a:rPr lang="en-US" sz="1400" dirty="0">
                <a:solidFill>
                  <a:srgbClr val="00FFFF"/>
                </a:solidFill>
              </a:rPr>
              <a:t>S I </a:t>
            </a:r>
          </a:p>
          <a:p>
            <a:pPr algn="ctr"/>
            <a:r>
              <a:rPr lang="en-US" sz="1400" dirty="0">
                <a:solidFill>
                  <a:schemeClr val="bg1"/>
                </a:solidFill>
              </a:rPr>
              <a:t>Platform</a:t>
            </a:r>
          </a:p>
        </p:txBody>
      </p:sp>
      <p:sp>
        <p:nvSpPr>
          <p:cNvPr id="26" name="Textfeld 25">
            <a:extLst>
              <a:ext uri="{FF2B5EF4-FFF2-40B4-BE49-F238E27FC236}">
                <a16:creationId xmlns:a16="http://schemas.microsoft.com/office/drawing/2014/main" id="{31463D7E-654B-730F-6A7B-05CC81E1A969}"/>
              </a:ext>
            </a:extLst>
          </p:cNvPr>
          <p:cNvSpPr txBox="1"/>
          <p:nvPr/>
        </p:nvSpPr>
        <p:spPr>
          <a:xfrm>
            <a:off x="7222096" y="3960851"/>
            <a:ext cx="1367362" cy="276999"/>
          </a:xfrm>
          <a:prstGeom prst="rect">
            <a:avLst/>
          </a:prstGeom>
          <a:noFill/>
        </p:spPr>
        <p:txBody>
          <a:bodyPr wrap="none" rtlCol="0">
            <a:spAutoFit/>
          </a:bodyPr>
          <a:lstStyle/>
          <a:p>
            <a:r>
              <a:rPr lang="en-US" sz="1200" dirty="0">
                <a:solidFill>
                  <a:schemeClr val="bg1"/>
                </a:solidFill>
              </a:rPr>
              <a:t>Kubernetes Cluster</a:t>
            </a:r>
          </a:p>
        </p:txBody>
      </p:sp>
      <p:pic>
        <p:nvPicPr>
          <p:cNvPr id="27" name="Grafik 26" descr="Cloud Silhouette">
            <a:extLst>
              <a:ext uri="{FF2B5EF4-FFF2-40B4-BE49-F238E27FC236}">
                <a16:creationId xmlns:a16="http://schemas.microsoft.com/office/drawing/2014/main" id="{5D51F124-6795-AED4-74DE-63B91530B7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51160" y="3935265"/>
            <a:ext cx="302585" cy="302585"/>
          </a:xfrm>
          <a:prstGeom prst="rect">
            <a:avLst/>
          </a:prstGeom>
        </p:spPr>
      </p:pic>
      <p:pic>
        <p:nvPicPr>
          <p:cNvPr id="29" name="Grafik 28" descr="Fabrik mit einfarbiger Füllung">
            <a:extLst>
              <a:ext uri="{FF2B5EF4-FFF2-40B4-BE49-F238E27FC236}">
                <a16:creationId xmlns:a16="http://schemas.microsoft.com/office/drawing/2014/main" id="{03FA2D5C-F9B8-D7B0-CF78-2C17582CC1A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826469" y="3423284"/>
            <a:ext cx="265159" cy="265159"/>
          </a:xfrm>
          <a:prstGeom prst="rect">
            <a:avLst/>
          </a:prstGeom>
        </p:spPr>
      </p:pic>
      <p:sp>
        <p:nvSpPr>
          <p:cNvPr id="31" name="Google Shape;190;p20">
            <a:extLst>
              <a:ext uri="{FF2B5EF4-FFF2-40B4-BE49-F238E27FC236}">
                <a16:creationId xmlns:a16="http://schemas.microsoft.com/office/drawing/2014/main" id="{F2E0BB5D-0D4F-BB50-F852-EA65AF9663B5}"/>
              </a:ext>
            </a:extLst>
          </p:cNvPr>
          <p:cNvSpPr/>
          <p:nvPr/>
        </p:nvSpPr>
        <p:spPr>
          <a:xfrm>
            <a:off x="909112" y="5101010"/>
            <a:ext cx="10645274" cy="1033247"/>
          </a:xfrm>
          <a:prstGeom prst="roundRect">
            <a:avLst/>
          </a:prstGeom>
          <a:gradFill flip="none" rotWithShape="1">
            <a:gsLst>
              <a:gs pos="0">
                <a:schemeClr val="bg1">
                  <a:alpha val="0"/>
                </a:schemeClr>
              </a:gs>
              <a:gs pos="100000">
                <a:srgbClr val="00FFFF">
                  <a:alpha val="10000"/>
                </a:srgbClr>
              </a:gs>
            </a:gsLst>
            <a:path path="circle">
              <a:fillToRect l="50000" t="50000" r="50000" b="50000"/>
            </a:path>
            <a:tileRect/>
          </a:gradFill>
          <a:ln w="28575">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0">
              <a:buNone/>
            </a:pPr>
            <a:r>
              <a:rPr lang="en-US" sz="1400" noProof="0" dirty="0"/>
              <a:t>By integrating CROWSI into our vehicle production landscape, we can better control this critical attack surface. </a:t>
            </a:r>
          </a:p>
          <a:p>
            <a:pPr marL="114300" indent="0">
              <a:buNone/>
            </a:pPr>
            <a:r>
              <a:rPr lang="en-US" sz="1400" noProof="0" dirty="0"/>
              <a:t>We can catch attackers, distract them from our actual assets, wasting their resources and gaining valuable insights on interests and activities.</a:t>
            </a:r>
          </a:p>
          <a:p>
            <a:pPr marL="114300" indent="0">
              <a:buNone/>
            </a:pPr>
            <a:r>
              <a:rPr lang="en-US" sz="1400" noProof="0" dirty="0"/>
              <a:t>This allows us to gain time to take proactive responses and in addition provides knowledge helping us improve our overall security.</a:t>
            </a:r>
          </a:p>
        </p:txBody>
      </p:sp>
    </p:spTree>
    <p:extLst>
      <p:ext uri="{BB962C8B-B14F-4D97-AF65-F5344CB8AC3E}">
        <p14:creationId xmlns:p14="http://schemas.microsoft.com/office/powerpoint/2010/main" val="81424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B9AA2-C42B-1B5A-0C13-722C0CBA38B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263A3DA-E6BD-760E-4D56-A5DC9AE858DB}"/>
              </a:ext>
            </a:extLst>
          </p:cNvPr>
          <p:cNvSpPr>
            <a:spLocks noGrp="1"/>
          </p:cNvSpPr>
          <p:nvPr>
            <p:ph type="title"/>
          </p:nvPr>
        </p:nvSpPr>
        <p:spPr/>
        <p:txBody>
          <a:bodyPr/>
          <a:lstStyle/>
          <a:p>
            <a:r>
              <a:rPr lang="de-DE" dirty="0"/>
              <a:t>CROWSI Event Management</a:t>
            </a:r>
          </a:p>
        </p:txBody>
      </p:sp>
      <p:sp>
        <p:nvSpPr>
          <p:cNvPr id="4" name="Textplatzhalter 3">
            <a:extLst>
              <a:ext uri="{FF2B5EF4-FFF2-40B4-BE49-F238E27FC236}">
                <a16:creationId xmlns:a16="http://schemas.microsoft.com/office/drawing/2014/main" id="{AE014946-0B97-C79E-F6B3-1290AA8BB131}"/>
              </a:ext>
            </a:extLst>
          </p:cNvPr>
          <p:cNvSpPr>
            <a:spLocks noGrp="1"/>
          </p:cNvSpPr>
          <p:nvPr>
            <p:ph type="body" sz="quarter" idx="11"/>
          </p:nvPr>
        </p:nvSpPr>
        <p:spPr/>
        <p:txBody>
          <a:bodyPr/>
          <a:lstStyle/>
          <a:p>
            <a:r>
              <a:rPr lang="en-US" noProof="0" dirty="0"/>
              <a:t>Process flow to react on Honeypot Events</a:t>
            </a:r>
          </a:p>
        </p:txBody>
      </p:sp>
      <p:sp>
        <p:nvSpPr>
          <p:cNvPr id="6" name="Google Shape;250;g2526a4ee44e_0_0">
            <a:extLst>
              <a:ext uri="{FF2B5EF4-FFF2-40B4-BE49-F238E27FC236}">
                <a16:creationId xmlns:a16="http://schemas.microsoft.com/office/drawing/2014/main" id="{CD41F7AC-0D50-5228-489E-DA8761154A66}"/>
              </a:ext>
            </a:extLst>
          </p:cNvPr>
          <p:cNvSpPr/>
          <p:nvPr/>
        </p:nvSpPr>
        <p:spPr>
          <a:xfrm>
            <a:off x="1250592" y="1370347"/>
            <a:ext cx="2327106" cy="72962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lang="en-US" sz="1200" kern="0" dirty="0">
                <a:solidFill>
                  <a:srgbClr val="FFFFFF"/>
                </a:solidFill>
                <a:latin typeface="Calibri"/>
                <a:ea typeface="Calibri"/>
                <a:cs typeface="Calibri"/>
                <a:sym typeface="Calibri"/>
              </a:rPr>
              <a:t>1. Event raised</a:t>
            </a:r>
            <a:endParaRPr kumimoji="0" lang="en-US" sz="1200" b="0" i="0" u="none" strike="noStrike" kern="0" cap="none" spc="0" normalizeH="0" baseline="0" dirty="0">
              <a:ln>
                <a:noFill/>
              </a:ln>
              <a:solidFill>
                <a:srgbClr val="FFFFFF"/>
              </a:solidFill>
              <a:effectLst/>
              <a:uLnTx/>
              <a:uFillTx/>
              <a:latin typeface="Calibri"/>
              <a:ea typeface="Calibri"/>
              <a:cs typeface="Calibri"/>
              <a:sym typeface="Calibri"/>
            </a:endParaRPr>
          </a:p>
        </p:txBody>
      </p:sp>
      <p:sp>
        <p:nvSpPr>
          <p:cNvPr id="11" name="Google Shape;250;g2526a4ee44e_0_0">
            <a:extLst>
              <a:ext uri="{FF2B5EF4-FFF2-40B4-BE49-F238E27FC236}">
                <a16:creationId xmlns:a16="http://schemas.microsoft.com/office/drawing/2014/main" id="{4BB74348-95FA-7E20-F30A-4CCEB9CC14CB}"/>
              </a:ext>
            </a:extLst>
          </p:cNvPr>
          <p:cNvSpPr/>
          <p:nvPr/>
        </p:nvSpPr>
        <p:spPr>
          <a:xfrm>
            <a:off x="1250591" y="2382740"/>
            <a:ext cx="2327107" cy="72962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2. Identification of source system</a:t>
            </a:r>
          </a:p>
        </p:txBody>
      </p:sp>
      <p:sp>
        <p:nvSpPr>
          <p:cNvPr id="12" name="Google Shape;250;g2526a4ee44e_0_0">
            <a:extLst>
              <a:ext uri="{FF2B5EF4-FFF2-40B4-BE49-F238E27FC236}">
                <a16:creationId xmlns:a16="http://schemas.microsoft.com/office/drawing/2014/main" id="{73898803-6C07-09B3-B419-BA0DCF21C2BF}"/>
              </a:ext>
            </a:extLst>
          </p:cNvPr>
          <p:cNvSpPr/>
          <p:nvPr/>
        </p:nvSpPr>
        <p:spPr>
          <a:xfrm>
            <a:off x="1250592" y="3395133"/>
            <a:ext cx="2327108" cy="72962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3. First analysis</a:t>
            </a:r>
          </a:p>
        </p:txBody>
      </p:sp>
      <p:sp>
        <p:nvSpPr>
          <p:cNvPr id="13" name="Google Shape;250;g2526a4ee44e_0_0">
            <a:extLst>
              <a:ext uri="{FF2B5EF4-FFF2-40B4-BE49-F238E27FC236}">
                <a16:creationId xmlns:a16="http://schemas.microsoft.com/office/drawing/2014/main" id="{945845AB-1949-C8E0-C016-35893B5F9527}"/>
              </a:ext>
            </a:extLst>
          </p:cNvPr>
          <p:cNvSpPr/>
          <p:nvPr/>
        </p:nvSpPr>
        <p:spPr>
          <a:xfrm>
            <a:off x="1250592" y="4407526"/>
            <a:ext cx="2327108" cy="72962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4. Decision on short term actions</a:t>
            </a:r>
          </a:p>
        </p:txBody>
      </p:sp>
      <p:sp>
        <p:nvSpPr>
          <p:cNvPr id="14" name="Google Shape;250;g2526a4ee44e_0_0">
            <a:extLst>
              <a:ext uri="{FF2B5EF4-FFF2-40B4-BE49-F238E27FC236}">
                <a16:creationId xmlns:a16="http://schemas.microsoft.com/office/drawing/2014/main" id="{CF90ADD3-28C6-FC16-14F1-D8A880B7E65A}"/>
              </a:ext>
            </a:extLst>
          </p:cNvPr>
          <p:cNvSpPr/>
          <p:nvPr/>
        </p:nvSpPr>
        <p:spPr>
          <a:xfrm>
            <a:off x="1250592" y="5419921"/>
            <a:ext cx="2327108" cy="72962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FFFFFF"/>
              </a:buClr>
              <a:buSzPts val="1200"/>
              <a:buFont typeface="Calibri"/>
              <a:buNone/>
              <a:tabLst/>
              <a:defRPr/>
            </a:pPr>
            <a:r>
              <a:rPr kumimoji="0" lang="en-US" sz="1200" b="0" i="0" u="none" strike="noStrike" kern="0" cap="none" spc="0" normalizeH="0" baseline="0" dirty="0">
                <a:ln>
                  <a:noFill/>
                </a:ln>
                <a:solidFill>
                  <a:srgbClr val="FFFFFF"/>
                </a:solidFill>
                <a:effectLst/>
                <a:uLnTx/>
                <a:uFillTx/>
                <a:latin typeface="Calibri"/>
                <a:ea typeface="Calibri"/>
                <a:cs typeface="Calibri"/>
                <a:sym typeface="Calibri"/>
              </a:rPr>
              <a:t>5. Long term incident + knowledge management</a:t>
            </a:r>
          </a:p>
        </p:txBody>
      </p:sp>
      <p:cxnSp>
        <p:nvCxnSpPr>
          <p:cNvPr id="25" name="Gerade Verbindung mit Pfeil 24">
            <a:extLst>
              <a:ext uri="{FF2B5EF4-FFF2-40B4-BE49-F238E27FC236}">
                <a16:creationId xmlns:a16="http://schemas.microsoft.com/office/drawing/2014/main" id="{506E2434-E11A-5208-874D-1627BAFEFF62}"/>
              </a:ext>
            </a:extLst>
          </p:cNvPr>
          <p:cNvCxnSpPr>
            <a:stCxn id="6" idx="2"/>
            <a:endCxn id="11" idx="0"/>
          </p:cNvCxnSpPr>
          <p:nvPr/>
        </p:nvCxnSpPr>
        <p:spPr>
          <a:xfrm>
            <a:off x="2414145" y="2099967"/>
            <a:ext cx="0" cy="282773"/>
          </a:xfrm>
          <a:prstGeom prst="straightConnector1">
            <a:avLst/>
          </a:prstGeom>
          <a:ln>
            <a:solidFill>
              <a:srgbClr val="00FFF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34003850-CAEA-2A33-37FF-B3681AE3CAF9}"/>
              </a:ext>
            </a:extLst>
          </p:cNvPr>
          <p:cNvCxnSpPr>
            <a:stCxn id="11" idx="2"/>
            <a:endCxn id="12" idx="0"/>
          </p:cNvCxnSpPr>
          <p:nvPr/>
        </p:nvCxnSpPr>
        <p:spPr>
          <a:xfrm>
            <a:off x="2414145" y="3112360"/>
            <a:ext cx="1" cy="282773"/>
          </a:xfrm>
          <a:prstGeom prst="straightConnector1">
            <a:avLst/>
          </a:prstGeom>
          <a:ln>
            <a:solidFill>
              <a:srgbClr val="00FFF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A3AE2833-3CB8-F45E-F73C-8EBCA1419E88}"/>
              </a:ext>
            </a:extLst>
          </p:cNvPr>
          <p:cNvCxnSpPr>
            <a:stCxn id="12" idx="2"/>
            <a:endCxn id="13" idx="0"/>
          </p:cNvCxnSpPr>
          <p:nvPr/>
        </p:nvCxnSpPr>
        <p:spPr>
          <a:xfrm>
            <a:off x="2414146" y="4124753"/>
            <a:ext cx="0" cy="282773"/>
          </a:xfrm>
          <a:prstGeom prst="straightConnector1">
            <a:avLst/>
          </a:prstGeom>
          <a:ln>
            <a:solidFill>
              <a:srgbClr val="00FFFF"/>
            </a:solidFill>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AD786937-66D8-D86E-227C-23989439C823}"/>
              </a:ext>
            </a:extLst>
          </p:cNvPr>
          <p:cNvCxnSpPr>
            <a:stCxn id="13" idx="2"/>
            <a:endCxn id="14" idx="0"/>
          </p:cNvCxnSpPr>
          <p:nvPr/>
        </p:nvCxnSpPr>
        <p:spPr>
          <a:xfrm>
            <a:off x="2414146" y="5137146"/>
            <a:ext cx="0" cy="282775"/>
          </a:xfrm>
          <a:prstGeom prst="straightConnector1">
            <a:avLst/>
          </a:prstGeom>
          <a:ln>
            <a:solidFill>
              <a:srgbClr val="00FFFF"/>
            </a:solidFill>
            <a:tailEnd type="triangle"/>
          </a:ln>
        </p:spPr>
        <p:style>
          <a:lnRef idx="1">
            <a:schemeClr val="accent1"/>
          </a:lnRef>
          <a:fillRef idx="0">
            <a:schemeClr val="accent1"/>
          </a:fillRef>
          <a:effectRef idx="0">
            <a:schemeClr val="accent1"/>
          </a:effectRef>
          <a:fontRef idx="minor">
            <a:schemeClr val="tx1"/>
          </a:fontRef>
        </p:style>
      </p:cxnSp>
      <p:sp>
        <p:nvSpPr>
          <p:cNvPr id="32" name="Google Shape;190;p20">
            <a:extLst>
              <a:ext uri="{FF2B5EF4-FFF2-40B4-BE49-F238E27FC236}">
                <a16:creationId xmlns:a16="http://schemas.microsoft.com/office/drawing/2014/main" id="{987FE558-868F-900B-B7AC-8E6B123FC72A}"/>
              </a:ext>
            </a:extLst>
          </p:cNvPr>
          <p:cNvSpPr/>
          <p:nvPr/>
        </p:nvSpPr>
        <p:spPr>
          <a:xfrm>
            <a:off x="5493674" y="1521687"/>
            <a:ext cx="5599451" cy="426939"/>
          </a:xfrm>
          <a:prstGeom prst="roundRect">
            <a:avLst/>
          </a:prstGeom>
          <a:gradFill flip="none" rotWithShape="1">
            <a:gsLst>
              <a:gs pos="0">
                <a:schemeClr val="bg1">
                  <a:alpha val="0"/>
                </a:schemeClr>
              </a:gs>
              <a:gs pos="100000">
                <a:srgbClr val="00FFFF">
                  <a:alpha val="10000"/>
                </a:srgbClr>
              </a:gs>
            </a:gsLst>
            <a:path path="circle">
              <a:fillToRect l="50000" t="50000" r="50000" b="50000"/>
            </a:path>
            <a:tileRect/>
          </a:gradFill>
          <a:ln w="28575">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kern="0" dirty="0">
                <a:solidFill>
                  <a:srgbClr val="FFFFFF"/>
                </a:solidFill>
                <a:latin typeface="Calibri"/>
                <a:ea typeface="Calibri"/>
                <a:cs typeface="Calibri"/>
                <a:sym typeface="Calibri"/>
              </a:rPr>
              <a:t>Logs evaluations show interaction with honeypot</a:t>
            </a:r>
            <a:endParaRPr kumimoji="0" lang="en-US" sz="1400" b="0" i="0" u="none" strike="noStrike" kern="0" cap="none" spc="0" normalizeH="0" baseline="0" dirty="0">
              <a:ln>
                <a:noFill/>
              </a:ln>
              <a:solidFill>
                <a:srgbClr val="FFFFFF"/>
              </a:solidFill>
              <a:effectLst/>
              <a:uLnTx/>
              <a:uFillTx/>
              <a:latin typeface="Calibri"/>
              <a:ea typeface="Calibri"/>
              <a:cs typeface="Calibri"/>
              <a:sym typeface="Calibri"/>
            </a:endParaRPr>
          </a:p>
        </p:txBody>
      </p:sp>
      <p:sp>
        <p:nvSpPr>
          <p:cNvPr id="33" name="Google Shape;190;p20">
            <a:extLst>
              <a:ext uri="{FF2B5EF4-FFF2-40B4-BE49-F238E27FC236}">
                <a16:creationId xmlns:a16="http://schemas.microsoft.com/office/drawing/2014/main" id="{EA009341-9FBA-9956-3DF2-6A3776D98381}"/>
              </a:ext>
            </a:extLst>
          </p:cNvPr>
          <p:cNvSpPr/>
          <p:nvPr/>
        </p:nvSpPr>
        <p:spPr>
          <a:xfrm>
            <a:off x="5493673" y="2534080"/>
            <a:ext cx="5599451" cy="426939"/>
          </a:xfrm>
          <a:prstGeom prst="roundRect">
            <a:avLst/>
          </a:prstGeom>
          <a:gradFill flip="none" rotWithShape="1">
            <a:gsLst>
              <a:gs pos="0">
                <a:schemeClr val="bg1">
                  <a:alpha val="0"/>
                </a:schemeClr>
              </a:gs>
              <a:gs pos="100000">
                <a:srgbClr val="00FFFF">
                  <a:alpha val="10000"/>
                </a:srgbClr>
              </a:gs>
            </a:gsLst>
            <a:path path="circle">
              <a:fillToRect l="50000" t="50000" r="50000" b="50000"/>
            </a:path>
            <a:tileRect/>
          </a:gradFill>
          <a:ln w="28575">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400" noProof="0" dirty="0"/>
              <a:t>Identification of source system hosting the proxy based on the CROWSI logs</a:t>
            </a:r>
          </a:p>
        </p:txBody>
      </p:sp>
      <p:sp>
        <p:nvSpPr>
          <p:cNvPr id="34" name="Google Shape;190;p20">
            <a:extLst>
              <a:ext uri="{FF2B5EF4-FFF2-40B4-BE49-F238E27FC236}">
                <a16:creationId xmlns:a16="http://schemas.microsoft.com/office/drawing/2014/main" id="{ED4F050E-6261-6612-7E7B-7FF961183920}"/>
              </a:ext>
            </a:extLst>
          </p:cNvPr>
          <p:cNvSpPr/>
          <p:nvPr/>
        </p:nvSpPr>
        <p:spPr>
          <a:xfrm>
            <a:off x="5493672" y="3546473"/>
            <a:ext cx="5599451" cy="426939"/>
          </a:xfrm>
          <a:prstGeom prst="roundRect">
            <a:avLst/>
          </a:prstGeom>
          <a:gradFill flip="none" rotWithShape="1">
            <a:gsLst>
              <a:gs pos="0">
                <a:schemeClr val="bg1">
                  <a:alpha val="0"/>
                </a:schemeClr>
              </a:gs>
              <a:gs pos="100000">
                <a:srgbClr val="00FFFF">
                  <a:alpha val="10000"/>
                </a:srgbClr>
              </a:gs>
            </a:gsLst>
            <a:path path="circle">
              <a:fillToRect l="50000" t="50000" r="50000" b="50000"/>
            </a:path>
            <a:tileRect/>
          </a:gradFill>
          <a:ln w="28575">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a:r>
              <a:rPr lang="en-US" sz="1400" dirty="0"/>
              <a:t>Initial analysis of attacker activities: What actions did he take? What is his motivation? Is he still active? Have we seen this before?</a:t>
            </a:r>
            <a:endParaRPr lang="de-DE" sz="1400" dirty="0"/>
          </a:p>
        </p:txBody>
      </p:sp>
      <p:sp>
        <p:nvSpPr>
          <p:cNvPr id="35" name="Google Shape;190;p20">
            <a:extLst>
              <a:ext uri="{FF2B5EF4-FFF2-40B4-BE49-F238E27FC236}">
                <a16:creationId xmlns:a16="http://schemas.microsoft.com/office/drawing/2014/main" id="{F38E611A-D049-0D7E-1239-948B4683DA9B}"/>
              </a:ext>
            </a:extLst>
          </p:cNvPr>
          <p:cNvSpPr/>
          <p:nvPr/>
        </p:nvSpPr>
        <p:spPr>
          <a:xfrm>
            <a:off x="5493671" y="4558866"/>
            <a:ext cx="5599451" cy="426939"/>
          </a:xfrm>
          <a:prstGeom prst="roundRect">
            <a:avLst/>
          </a:prstGeom>
          <a:gradFill flip="none" rotWithShape="1">
            <a:gsLst>
              <a:gs pos="0">
                <a:schemeClr val="bg1">
                  <a:alpha val="0"/>
                </a:schemeClr>
              </a:gs>
              <a:gs pos="100000">
                <a:srgbClr val="00FFFF">
                  <a:alpha val="10000"/>
                </a:srgbClr>
              </a:gs>
            </a:gsLst>
            <a:path path="circle">
              <a:fillToRect l="50000" t="50000" r="50000" b="50000"/>
            </a:path>
            <a:tileRect/>
          </a:gradFill>
          <a:ln w="28575">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Identify short-term actions in source system: if possible, enable advanced logging, disable features, close firewalls, etc.</a:t>
            </a:r>
            <a:endParaRPr kumimoji="0" lang="en-US" sz="1400" b="0" i="0" u="none" strike="noStrike" kern="0" cap="none" spc="0" normalizeH="0" baseline="0" dirty="0">
              <a:ln>
                <a:noFill/>
              </a:ln>
              <a:solidFill>
                <a:srgbClr val="FFFFFF"/>
              </a:solidFill>
              <a:effectLst/>
              <a:uLnTx/>
              <a:uFillTx/>
              <a:latin typeface="Calibri"/>
              <a:ea typeface="Calibri"/>
              <a:cs typeface="Calibri"/>
              <a:sym typeface="Calibri"/>
            </a:endParaRPr>
          </a:p>
        </p:txBody>
      </p:sp>
      <p:sp>
        <p:nvSpPr>
          <p:cNvPr id="36" name="Google Shape;190;p20">
            <a:extLst>
              <a:ext uri="{FF2B5EF4-FFF2-40B4-BE49-F238E27FC236}">
                <a16:creationId xmlns:a16="http://schemas.microsoft.com/office/drawing/2014/main" id="{E7F0CE1B-8C9E-ACC6-8FC2-F5D336DB4C6D}"/>
              </a:ext>
            </a:extLst>
          </p:cNvPr>
          <p:cNvSpPr/>
          <p:nvPr/>
        </p:nvSpPr>
        <p:spPr>
          <a:xfrm>
            <a:off x="5493671" y="5571259"/>
            <a:ext cx="5599451" cy="426939"/>
          </a:xfrm>
          <a:prstGeom prst="roundRect">
            <a:avLst/>
          </a:prstGeom>
          <a:gradFill flip="none" rotWithShape="1">
            <a:gsLst>
              <a:gs pos="0">
                <a:schemeClr val="bg1">
                  <a:alpha val="0"/>
                </a:schemeClr>
              </a:gs>
              <a:gs pos="100000">
                <a:srgbClr val="00FFFF">
                  <a:alpha val="10000"/>
                </a:srgbClr>
              </a:gs>
            </a:gsLst>
            <a:path path="circle">
              <a:fillToRect l="50000" t="50000" r="50000" b="50000"/>
            </a:path>
            <a:tileRect/>
          </a:gradFill>
          <a:ln w="28575">
            <a:solidFill>
              <a:srgbClr val="00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ym typeface="Calibri"/>
              </a:rPr>
              <a:t>Steer event into overall Incident Management and start knowledge gaining activities by deep dive analysis</a:t>
            </a:r>
          </a:p>
        </p:txBody>
      </p:sp>
    </p:spTree>
    <p:extLst>
      <p:ext uri="{BB962C8B-B14F-4D97-AF65-F5344CB8AC3E}">
        <p14:creationId xmlns:p14="http://schemas.microsoft.com/office/powerpoint/2010/main" val="241335562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732</Words>
  <Application>Microsoft Office PowerPoint</Application>
  <PresentationFormat>Breitbild</PresentationFormat>
  <Paragraphs>106</Paragraphs>
  <Slides>8</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8</vt:i4>
      </vt:variant>
    </vt:vector>
  </HeadingPairs>
  <TitlesOfParts>
    <vt:vector size="12" baseType="lpstr">
      <vt:lpstr>Aptos</vt:lpstr>
      <vt:lpstr>Arial</vt:lpstr>
      <vt:lpstr>Calibri</vt:lpstr>
      <vt:lpstr>Office</vt:lpstr>
      <vt:lpstr>PowerPoint-Präsentation</vt:lpstr>
      <vt:lpstr>Honeypots</vt:lpstr>
      <vt:lpstr>CROWSI – Approach</vt:lpstr>
      <vt:lpstr>Meeting Regulation Needs</vt:lpstr>
      <vt:lpstr>Usage Scenario: CROWSI In-Vehicle Integration</vt:lpstr>
      <vt:lpstr>Usage Scenario: CROWSI backend Integration</vt:lpstr>
      <vt:lpstr>Usage Scenario: Shopfloor Integration</vt:lpstr>
      <vt:lpstr>CROWSI Event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Felix Maag</dc:creator>
  <cp:lastModifiedBy>Felix Maag</cp:lastModifiedBy>
  <cp:revision>2</cp:revision>
  <dcterms:created xsi:type="dcterms:W3CDTF">2023-10-20T05:34:45Z</dcterms:created>
  <dcterms:modified xsi:type="dcterms:W3CDTF">2025-03-02T11:04:39Z</dcterms:modified>
</cp:coreProperties>
</file>