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0" r:id="rId4"/>
    <p:sldId id="276" r:id="rId5"/>
    <p:sldId id="277" r:id="rId6"/>
    <p:sldId id="258" r:id="rId7"/>
    <p:sldId id="262" r:id="rId8"/>
    <p:sldId id="267" r:id="rId9"/>
    <p:sldId id="268" r:id="rId10"/>
    <p:sldId id="265" r:id="rId11"/>
    <p:sldId id="266" r:id="rId12"/>
    <p:sldId id="269" r:id="rId13"/>
    <p:sldId id="270" r:id="rId14"/>
    <p:sldId id="271" r:id="rId15"/>
    <p:sldId id="272" r:id="rId16"/>
    <p:sldId id="273" r:id="rId17"/>
    <p:sldId id="274" r:id="rId18"/>
    <p:sldId id="275" r:id="rId19"/>
    <p:sldId id="261" r:id="rId20"/>
    <p:sldId id="280" r:id="rId21"/>
    <p:sldId id="286" r:id="rId22"/>
    <p:sldId id="287" r:id="rId23"/>
    <p:sldId id="288" r:id="rId24"/>
    <p:sldId id="281" r:id="rId25"/>
    <p:sldId id="289"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4DF4"/>
    <a:srgbClr val="FF3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56"/>
    <p:restoredTop sz="96197"/>
  </p:normalViewPr>
  <p:slideViewPr>
    <p:cSldViewPr snapToGrid="0">
      <p:cViewPr varScale="1">
        <p:scale>
          <a:sx n="119" d="100"/>
          <a:sy n="119"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08.554"/>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2.270"/>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3"/>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4"/>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5"/>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6"/>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7"/>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8"/>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9"/>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0"/>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1"/>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2"/>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2.654"/>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3"/>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4"/>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5"/>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6"/>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7"/>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8"/>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39"/>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0"/>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1"/>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2"/>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3.038"/>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3"/>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4"/>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5"/>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6"/>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7"/>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8"/>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49"/>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0"/>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1"/>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2"/>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3.437"/>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3"/>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4"/>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5"/>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6"/>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57"/>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6:56.268"/>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6:56.269"/>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6:56.270"/>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6:56.271"/>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6:56.272"/>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3.820"/>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6:56.273"/>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6:56.274"/>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04.775"/>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04.776"/>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04.777"/>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04.778"/>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04.779"/>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04.780"/>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46.841"/>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57:46.842"/>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4.187"/>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56"/>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57"/>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58"/>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59"/>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0"/>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1"/>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2"/>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3"/>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4"/>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5"/>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4.554"/>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6"/>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7"/>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8"/>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69"/>
    </inkml:context>
    <inkml:brush xml:id="br0">
      <inkml:brushProperty name="width" value="0.2" units="cm"/>
      <inkml:brushProperty name="height" value="0.2" units="cm"/>
      <inkml:brushProperty name="color" value="#008C3A"/>
    </inkml:brush>
  </inkml:definitions>
  <inkml:trace contextRef="#ctx0" brushRef="#br0">1 0 13286,'12'0'0,"-3"0"0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0"/>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1"/>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2"/>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3"/>
    </inkml:context>
    <inkml:brush xml:id="br0">
      <inkml:brushProperty name="width" value="0.2" units="cm"/>
      <inkml:brushProperty name="height" value="0.2" units="cm"/>
      <inkml:brushProperty name="color" value="#AB008B"/>
    </inkml:brush>
  </inkml:definitions>
  <inkml:trace contextRef="#ctx0" brushRef="#br0">1 30 8849,'10'-16'0,"-3"3"0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4"/>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5"/>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4.954"/>
    </inkml:context>
    <inkml:brush xml:id="br0">
      <inkml:brushProperty name="width" value="0.2" units="cm"/>
      <inkml:brushProperty name="height" value="0.2" units="cm"/>
      <inkml:brushProperty name="color" value="#008C3A"/>
    </inkml:brush>
  </inkml:definitions>
  <inkml:trace contextRef="#ctx0" brushRef="#br0">1 0 13286,'12'0'0,"-3"0"0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6"/>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7"/>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8"/>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79"/>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0"/>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1"/>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2"/>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3"/>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4"/>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5"/>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5.354"/>
    </inkml:context>
    <inkml:brush xml:id="br0">
      <inkml:brushProperty name="width" value="0.2" units="cm"/>
      <inkml:brushProperty name="height" value="0.2" units="cm"/>
      <inkml:brushProperty name="color" value="#008C3A"/>
    </inkml:brush>
  </inkml:definitions>
  <inkml:trace contextRef="#ctx0" brushRef="#br0">0 1 10919,'10'13'0,"-2"-3"0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6"/>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7"/>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8"/>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89"/>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0"/>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1"/>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2"/>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3"/>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4"/>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5"/>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6.038"/>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6"/>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7"/>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8"/>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099"/>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0"/>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1"/>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2"/>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3"/>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4"/>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5"/>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09.071"/>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6.454"/>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6"/>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7"/>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8"/>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09"/>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0"/>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1"/>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2"/>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3"/>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4"/>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5"/>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5.656"/>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6"/>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7"/>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8"/>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19"/>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20"/>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21"/>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22"/>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23"/>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24"/>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25"/>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6.854"/>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8:01:28.126"/>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7.254"/>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7.654"/>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8.087"/>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8.554"/>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8.920"/>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5.671"/>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6.021"/>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09.421"/>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6.421"/>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6.754"/>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5.304"/>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7.154"/>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7.604"/>
    </inkml:context>
    <inkml:brush xml:id="br0">
      <inkml:brushProperty name="width" value="0.2" units="cm"/>
      <inkml:brushProperty name="height" value="0.2" units="cm"/>
      <inkml:brushProperty name="color" value="#AB008B"/>
    </inkml:brush>
  </inkml:definitions>
  <inkml:trace contextRef="#ctx0" brushRef="#br0">1 30 8849,'10'-16'0,"-3"3"0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7.987"/>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8.354"/>
    </inkml:context>
    <inkml:brush xml:id="br0">
      <inkml:brushProperty name="width" value="0.2" units="cm"/>
      <inkml:brushProperty name="height" value="0.2" units="cm"/>
      <inkml:brushProperty name="color" value="#AB008B"/>
    </inkml:brush>
  </inkml:definitions>
  <inkml:trace contextRef="#ctx0" brushRef="#br0">0 12 8191,'17'-6'0,"-4"0"0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8.704"/>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0.987"/>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1.754"/>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09.854"/>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2.137"/>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2.520"/>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2.871"/>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3.237"/>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3.571"/>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4.037"/>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4.404"/>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4.737"/>
    </inkml:context>
    <inkml:brush xml:id="br0">
      <inkml:brushProperty name="width" value="0.2" units="cm"/>
      <inkml:brushProperty name="height" value="0.2" units="cm"/>
      <inkml:brushProperty name="color" value="#AB008B"/>
    </inkml:brush>
  </inkml:definitions>
  <inkml:trace contextRef="#ctx0" brushRef="#br0">1 0 24575,'0'0'0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5.104"/>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5.454"/>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0.220"/>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5.804"/>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9.104"/>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9.487"/>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29.803"/>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0.154"/>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0.504"/>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6.187"/>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36.554"/>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0:45.480"/>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0:45.481"/>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0.654"/>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0:45.482"/>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0:45.483"/>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0:45.484"/>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0:45.485"/>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0:45.486"/>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09.815"/>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09.816"/>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09.817"/>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09.818"/>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09.819"/>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1.054"/>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09.820"/>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09.821"/>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17.167"/>
    </inkml:context>
    <inkml:brush xml:id="br0">
      <inkml:brushProperty name="width" value="0.2" units="cm"/>
      <inkml:brushProperty name="height" value="0.2" units="cm"/>
      <inkml:brushProperty name="color" value="#AB008B"/>
    </inkml:brush>
  </inkml:definitions>
  <inkml:trace contextRef="#ctx0" brushRef="#br0">0 1 8907,'17'0'0,"-4"0"0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17.168"/>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17.169"/>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17.170"/>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17.171"/>
    </inkml:context>
    <inkml:brush xml:id="br0">
      <inkml:brushProperty name="width" value="0.2" units="cm"/>
      <inkml:brushProperty name="height" value="0.2" units="cm"/>
      <inkml:brushProperty name="color" value="#AB008B"/>
    </inkml:brush>
  </inkml:definitions>
  <inkml:trace contextRef="#ctx0" brushRef="#br0">18 0 8191,'-10'13'0,"2"-3"0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17.172"/>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12:01:17.173"/>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2.999"/>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1.454"/>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01"/>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02"/>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03"/>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04"/>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05"/>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06"/>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08"/>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0"/>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1"/>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18:23:11.887"/>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2"/>
    </inkml:context>
    <inkml:brush xml:id="br0">
      <inkml:brushProperty name="width" value="0.2" units="cm"/>
      <inkml:brushProperty name="height" value="0.2" units="cm"/>
      <inkml:brushProperty name="color" value="#008C3A"/>
    </inkml:brush>
  </inkml:definitions>
  <inkml:trace contextRef="#ctx0" brushRef="#br0">1 0 24575,'0'0'0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3"/>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4"/>
    </inkml:context>
    <inkml:brush xml:id="br0">
      <inkml:brushProperty name="width" value="0.2" units="cm"/>
      <inkml:brushProperty name="height" value="0.2" units="cm"/>
      <inkml:brushProperty name="color" value="#008C3A"/>
    </inkml:brush>
  </inkml:definitions>
  <inkml:trace contextRef="#ctx0" brushRef="#br0">1 0 13286,'12'0'0,"-3"0"0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5"/>
    </inkml:context>
    <inkml:brush xml:id="br0">
      <inkml:brushProperty name="width" value="0.2" units="cm"/>
      <inkml:brushProperty name="height" value="0.2" units="cm"/>
      <inkml:brushProperty name="color" value="#008C3A"/>
    </inkml:brush>
  </inkml:definitions>
  <inkml:trace contextRef="#ctx0" brushRef="#br0">1 1 24575,'0'0'0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6"/>
    </inkml:context>
    <inkml:brush xml:id="br0">
      <inkml:brushProperty name="width" value="0.2" units="cm"/>
      <inkml:brushProperty name="height" value="0.2" units="cm"/>
      <inkml:brushProperty name="color" value="#008C3A"/>
    </inkml:brush>
  </inkml:definitions>
  <inkml:trace contextRef="#ctx0" brushRef="#br0">0 1 24575,'0'0'0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7"/>
    </inkml:context>
    <inkml:brush xml:id="br0">
      <inkml:brushProperty name="width" value="0.2" units="cm"/>
      <inkml:brushProperty name="height" value="0.2" units="cm"/>
      <inkml:brushProperty name="color" value="#008C3A"/>
    </inkml:brush>
  </inkml:definitions>
  <inkml:trace contextRef="#ctx0" brushRef="#br0">0 0 24575,'0'0'0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8"/>
    </inkml:context>
    <inkml:brush xml:id="br0">
      <inkml:brushProperty name="width" value="0.2" units="cm"/>
      <inkml:brushProperty name="height" value="0.2" units="cm"/>
      <inkml:brushProperty name="color" value="#AB008B"/>
    </inkml:brush>
  </inkml:definitions>
  <inkml:trace contextRef="#ctx0" brushRef="#br0">1 30 8849,'10'-16'0,"-3"3"0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19"/>
    </inkml:context>
    <inkml:brush xml:id="br0">
      <inkml:brushProperty name="width" value="0.2" units="cm"/>
      <inkml:brushProperty name="height" value="0.2" units="cm"/>
      <inkml:brushProperty name="color" value="#AB008B"/>
    </inkml:brush>
  </inkml:definitions>
  <inkml:trace contextRef="#ctx0" brushRef="#br0">1 1 24575,'0'0'0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1"/>
    </inkml:context>
    <inkml:brush xml:id="br0">
      <inkml:brushProperty name="width" value="0.2" units="cm"/>
      <inkml:brushProperty name="height" value="0.2" units="cm"/>
      <inkml:brushProperty name="color" value="#AB008B"/>
    </inkml:brush>
  </inkml:definitions>
  <inkml:trace contextRef="#ctx0" brushRef="#br0">0 1 24575,'0'0'0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6T17:41:33.022"/>
    </inkml:context>
    <inkml:brush xml:id="br0">
      <inkml:brushProperty name="width" value="0.2" units="cm"/>
      <inkml:brushProperty name="height" value="0.2" units="cm"/>
      <inkml:brushProperty name="color" value="#AB008B"/>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83A3C-609F-A940-8DD1-2A0265F4A9CE}" type="datetimeFigureOut">
              <a:rPr lang="en-US" smtClean="0"/>
              <a:t>5/15/24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F6FB7-631C-F148-B604-3C19251468C9}" type="slidenum">
              <a:rPr lang="en-US" smtClean="0"/>
              <a:t>‹#›</a:t>
            </a:fld>
            <a:endParaRPr lang="en-US"/>
          </a:p>
        </p:txBody>
      </p:sp>
    </p:spTree>
    <p:extLst>
      <p:ext uri="{BB962C8B-B14F-4D97-AF65-F5344CB8AC3E}">
        <p14:creationId xmlns:p14="http://schemas.microsoft.com/office/powerpoint/2010/main" val="210567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F6FB7-631C-F148-B604-3C19251468C9}" type="slidenum">
              <a:rPr lang="en-US" smtClean="0"/>
              <a:t>2</a:t>
            </a:fld>
            <a:endParaRPr lang="en-US"/>
          </a:p>
        </p:txBody>
      </p:sp>
    </p:spTree>
    <p:extLst>
      <p:ext uri="{BB962C8B-B14F-4D97-AF65-F5344CB8AC3E}">
        <p14:creationId xmlns:p14="http://schemas.microsoft.com/office/powerpoint/2010/main" val="114413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DAGs – these are the hypothesized causal structures (the puppets) </a:t>
            </a:r>
          </a:p>
        </p:txBody>
      </p:sp>
      <p:sp>
        <p:nvSpPr>
          <p:cNvPr id="4" name="Slide Number Placeholder 3"/>
          <p:cNvSpPr>
            <a:spLocks noGrp="1"/>
          </p:cNvSpPr>
          <p:nvPr>
            <p:ph type="sldNum" sz="quarter" idx="5"/>
          </p:nvPr>
        </p:nvSpPr>
        <p:spPr/>
        <p:txBody>
          <a:bodyPr/>
          <a:lstStyle/>
          <a:p>
            <a:fld id="{A01F6FB7-631C-F148-B604-3C19251468C9}" type="slidenum">
              <a:rPr lang="en-US" smtClean="0"/>
              <a:t>6</a:t>
            </a:fld>
            <a:endParaRPr lang="en-US"/>
          </a:p>
        </p:txBody>
      </p:sp>
    </p:spTree>
    <p:extLst>
      <p:ext uri="{BB962C8B-B14F-4D97-AF65-F5344CB8AC3E}">
        <p14:creationId xmlns:p14="http://schemas.microsoft.com/office/powerpoint/2010/main" val="233724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Up to this point, we have been practicing how to read DAGs. We learned that DAGs contain a wealth of information about relationships among variables, and this information can be translated into regression models to quantify path coefficients accurately (i.e., without bias)</a:t>
            </a:r>
          </a:p>
          <a:p>
            <a:endParaRPr lang="en-US" sz="1200" dirty="0"/>
          </a:p>
          <a:p>
            <a:r>
              <a:rPr lang="en-US" sz="1200" dirty="0"/>
              <a:t>Now we will formally define the sets of relationships that result from a DAG, so that we can begin to move from logical statements to joint probabilities.</a:t>
            </a:r>
          </a:p>
          <a:p>
            <a:endParaRPr lang="en-US" sz="1200" dirty="0"/>
          </a:p>
        </p:txBody>
      </p:sp>
      <p:sp>
        <p:nvSpPr>
          <p:cNvPr id="4" name="Slide Number Placeholder 3"/>
          <p:cNvSpPr>
            <a:spLocks noGrp="1"/>
          </p:cNvSpPr>
          <p:nvPr>
            <p:ph type="sldNum" sz="quarter" idx="5"/>
          </p:nvPr>
        </p:nvSpPr>
        <p:spPr/>
        <p:txBody>
          <a:bodyPr/>
          <a:lstStyle/>
          <a:p>
            <a:fld id="{A01F6FB7-631C-F148-B604-3C19251468C9}" type="slidenum">
              <a:rPr lang="en-US" smtClean="0"/>
              <a:t>18</a:t>
            </a:fld>
            <a:endParaRPr lang="en-US"/>
          </a:p>
        </p:txBody>
      </p:sp>
    </p:spTree>
    <p:extLst>
      <p:ext uri="{BB962C8B-B14F-4D97-AF65-F5344CB8AC3E}">
        <p14:creationId xmlns:p14="http://schemas.microsoft.com/office/powerpoint/2010/main" val="113729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F6FB7-631C-F148-B604-3C19251468C9}" type="slidenum">
              <a:rPr lang="en-US" smtClean="0"/>
              <a:t>19</a:t>
            </a:fld>
            <a:endParaRPr lang="en-US"/>
          </a:p>
        </p:txBody>
      </p:sp>
    </p:spTree>
    <p:extLst>
      <p:ext uri="{BB962C8B-B14F-4D97-AF65-F5344CB8AC3E}">
        <p14:creationId xmlns:p14="http://schemas.microsoft.com/office/powerpoint/2010/main" val="289675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F6FB7-631C-F148-B604-3C19251468C9}" type="slidenum">
              <a:rPr lang="en-US" smtClean="0"/>
              <a:t>24</a:t>
            </a:fld>
            <a:endParaRPr lang="en-US"/>
          </a:p>
        </p:txBody>
      </p:sp>
    </p:spTree>
    <p:extLst>
      <p:ext uri="{BB962C8B-B14F-4D97-AF65-F5344CB8AC3E}">
        <p14:creationId xmlns:p14="http://schemas.microsoft.com/office/powerpoint/2010/main" val="2504785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F6FB7-631C-F148-B604-3C19251468C9}" type="slidenum">
              <a:rPr lang="en-US" smtClean="0"/>
              <a:t>25</a:t>
            </a:fld>
            <a:endParaRPr lang="en-US"/>
          </a:p>
        </p:txBody>
      </p:sp>
    </p:spTree>
    <p:extLst>
      <p:ext uri="{BB962C8B-B14F-4D97-AF65-F5344CB8AC3E}">
        <p14:creationId xmlns:p14="http://schemas.microsoft.com/office/powerpoint/2010/main" val="340307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F6FB7-631C-F148-B604-3C19251468C9}" type="slidenum">
              <a:rPr lang="en-US" smtClean="0"/>
              <a:t>26</a:t>
            </a:fld>
            <a:endParaRPr lang="en-US"/>
          </a:p>
        </p:txBody>
      </p:sp>
    </p:spTree>
    <p:extLst>
      <p:ext uri="{BB962C8B-B14F-4D97-AF65-F5344CB8AC3E}">
        <p14:creationId xmlns:p14="http://schemas.microsoft.com/office/powerpoint/2010/main" val="340802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95CE-2B1F-E50D-6CCE-67B62BB20E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D9BE51-A40E-1B8A-E7F8-1DAC783D1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16F12-B08D-CCE6-C37D-7AB740A1ECB9}"/>
              </a:ext>
            </a:extLst>
          </p:cNvPr>
          <p:cNvSpPr>
            <a:spLocks noGrp="1"/>
          </p:cNvSpPr>
          <p:nvPr>
            <p:ph type="dt" sz="half" idx="10"/>
          </p:nvPr>
        </p:nvSpPr>
        <p:spPr/>
        <p:txBody>
          <a:bodyPr/>
          <a:lstStyle/>
          <a:p>
            <a:fld id="{D118E1B8-D28C-9043-BEE0-D7DD8D83C1A0}" type="datetime1">
              <a:rPr lang="en-US" smtClean="0"/>
              <a:t>5/15/24</a:t>
            </a:fld>
            <a:endParaRPr lang="en-US"/>
          </a:p>
        </p:txBody>
      </p:sp>
      <p:sp>
        <p:nvSpPr>
          <p:cNvPr id="5" name="Footer Placeholder 4">
            <a:extLst>
              <a:ext uri="{FF2B5EF4-FFF2-40B4-BE49-F238E27FC236}">
                <a16:creationId xmlns:a16="http://schemas.microsoft.com/office/drawing/2014/main" id="{56234C35-51A5-9056-BA8D-75B320945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926DF-3ED8-2E3E-78CB-A9E474CD7331}"/>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140329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CBF9-E390-488A-B006-D313FDE66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3A4676-A8EA-AA4A-4EF5-A19B4F985B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C6EA8-2583-1749-E4B4-614A1BF5AA83}"/>
              </a:ext>
            </a:extLst>
          </p:cNvPr>
          <p:cNvSpPr>
            <a:spLocks noGrp="1"/>
          </p:cNvSpPr>
          <p:nvPr>
            <p:ph type="dt" sz="half" idx="10"/>
          </p:nvPr>
        </p:nvSpPr>
        <p:spPr/>
        <p:txBody>
          <a:bodyPr/>
          <a:lstStyle/>
          <a:p>
            <a:fld id="{59F23ABD-A98D-4047-982A-EEF4DD7E29C2}" type="datetime1">
              <a:rPr lang="en-US" smtClean="0"/>
              <a:t>5/15/24</a:t>
            </a:fld>
            <a:endParaRPr lang="en-US"/>
          </a:p>
        </p:txBody>
      </p:sp>
      <p:sp>
        <p:nvSpPr>
          <p:cNvPr id="5" name="Footer Placeholder 4">
            <a:extLst>
              <a:ext uri="{FF2B5EF4-FFF2-40B4-BE49-F238E27FC236}">
                <a16:creationId xmlns:a16="http://schemas.microsoft.com/office/drawing/2014/main" id="{34A30F3D-C84F-5DC4-9153-0EC7DB701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34B1E-1870-24A7-86CF-DEDDC86A3336}"/>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422510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0F802-A331-A6B0-765A-75FF0515DF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DE9F46-9A68-1ED8-4832-54B245EE9D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EF5AB-DD2A-482B-2877-48D03C43A41C}"/>
              </a:ext>
            </a:extLst>
          </p:cNvPr>
          <p:cNvSpPr>
            <a:spLocks noGrp="1"/>
          </p:cNvSpPr>
          <p:nvPr>
            <p:ph type="dt" sz="half" idx="10"/>
          </p:nvPr>
        </p:nvSpPr>
        <p:spPr/>
        <p:txBody>
          <a:bodyPr/>
          <a:lstStyle/>
          <a:p>
            <a:fld id="{EC0AA235-F31E-F343-B91C-1CD3EFEF76C4}" type="datetime1">
              <a:rPr lang="en-US" smtClean="0"/>
              <a:t>5/15/24</a:t>
            </a:fld>
            <a:endParaRPr lang="en-US"/>
          </a:p>
        </p:txBody>
      </p:sp>
      <p:sp>
        <p:nvSpPr>
          <p:cNvPr id="5" name="Footer Placeholder 4">
            <a:extLst>
              <a:ext uri="{FF2B5EF4-FFF2-40B4-BE49-F238E27FC236}">
                <a16:creationId xmlns:a16="http://schemas.microsoft.com/office/drawing/2014/main" id="{E4B1E014-7D7E-270D-F15B-0E6DF9F40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213ED-24CC-EB08-1830-38927A0F64D0}"/>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64206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45B0-EB08-4D17-9007-FF5299105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4DBFBC-C0A8-7AC5-5C49-80EECB2B3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2D3BB-BAC6-2B61-139F-B9820A0AFFE7}"/>
              </a:ext>
            </a:extLst>
          </p:cNvPr>
          <p:cNvSpPr>
            <a:spLocks noGrp="1"/>
          </p:cNvSpPr>
          <p:nvPr>
            <p:ph type="dt" sz="half" idx="10"/>
          </p:nvPr>
        </p:nvSpPr>
        <p:spPr/>
        <p:txBody>
          <a:bodyPr/>
          <a:lstStyle/>
          <a:p>
            <a:fld id="{422F4BCA-FD7D-D446-8221-5DDF758073A3}" type="datetime1">
              <a:rPr lang="en-US" smtClean="0"/>
              <a:t>5/15/24</a:t>
            </a:fld>
            <a:endParaRPr lang="en-US"/>
          </a:p>
        </p:txBody>
      </p:sp>
      <p:sp>
        <p:nvSpPr>
          <p:cNvPr id="5" name="Footer Placeholder 4">
            <a:extLst>
              <a:ext uri="{FF2B5EF4-FFF2-40B4-BE49-F238E27FC236}">
                <a16:creationId xmlns:a16="http://schemas.microsoft.com/office/drawing/2014/main" id="{1ABA8963-61E2-3EF5-C1BB-228B2E3FD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86E58-382B-5BAF-2D07-E8E515A03D26}"/>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282400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A51A-0715-D6B1-9286-89225933FF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CD013-1CBF-D157-B632-005D70892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81A04-7C11-CD82-EFE4-30207EE70CD1}"/>
              </a:ext>
            </a:extLst>
          </p:cNvPr>
          <p:cNvSpPr>
            <a:spLocks noGrp="1"/>
          </p:cNvSpPr>
          <p:nvPr>
            <p:ph type="dt" sz="half" idx="10"/>
          </p:nvPr>
        </p:nvSpPr>
        <p:spPr/>
        <p:txBody>
          <a:bodyPr/>
          <a:lstStyle/>
          <a:p>
            <a:fld id="{B8A60E16-BC48-CD40-9CA9-5359F7AAFCD7}" type="datetime1">
              <a:rPr lang="en-US" smtClean="0"/>
              <a:t>5/15/24</a:t>
            </a:fld>
            <a:endParaRPr lang="en-US"/>
          </a:p>
        </p:txBody>
      </p:sp>
      <p:sp>
        <p:nvSpPr>
          <p:cNvPr id="5" name="Footer Placeholder 4">
            <a:extLst>
              <a:ext uri="{FF2B5EF4-FFF2-40B4-BE49-F238E27FC236}">
                <a16:creationId xmlns:a16="http://schemas.microsoft.com/office/drawing/2014/main" id="{21E4EDBE-CC6B-1878-F230-8801E1003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15B4D-F7F7-639D-C97E-A7DF73714782}"/>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280727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467C-869A-3A2C-7B62-97FA8EFF2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ACFB9-4AB4-6B61-EC80-3FE67CC1A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7EBC1-A554-DF5A-837F-4637893CF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0EA2F9-25BD-8141-EC53-678C21A4AD50}"/>
              </a:ext>
            </a:extLst>
          </p:cNvPr>
          <p:cNvSpPr>
            <a:spLocks noGrp="1"/>
          </p:cNvSpPr>
          <p:nvPr>
            <p:ph type="dt" sz="half" idx="10"/>
          </p:nvPr>
        </p:nvSpPr>
        <p:spPr/>
        <p:txBody>
          <a:bodyPr/>
          <a:lstStyle/>
          <a:p>
            <a:fld id="{AFBFA832-F7A4-C743-8B85-CB3BB72EF8F2}" type="datetime1">
              <a:rPr lang="en-US" smtClean="0"/>
              <a:t>5/15/24</a:t>
            </a:fld>
            <a:endParaRPr lang="en-US"/>
          </a:p>
        </p:txBody>
      </p:sp>
      <p:sp>
        <p:nvSpPr>
          <p:cNvPr id="6" name="Footer Placeholder 5">
            <a:extLst>
              <a:ext uri="{FF2B5EF4-FFF2-40B4-BE49-F238E27FC236}">
                <a16:creationId xmlns:a16="http://schemas.microsoft.com/office/drawing/2014/main" id="{F262BA5D-AADE-9931-851F-871CE2466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B7415-6BFE-776D-4980-C8201449660C}"/>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234385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FD7E-1033-81FA-4380-BBB4724128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798244-EE84-8181-276A-13CB1D631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8F708-26B2-F789-F4FB-0044E2708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A23617-940C-A4ED-45F4-E66E7D195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B17E-3B2E-A36B-28C7-363FA1789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8D99F-F2EB-4100-FB25-C4C45805F746}"/>
              </a:ext>
            </a:extLst>
          </p:cNvPr>
          <p:cNvSpPr>
            <a:spLocks noGrp="1"/>
          </p:cNvSpPr>
          <p:nvPr>
            <p:ph type="dt" sz="half" idx="10"/>
          </p:nvPr>
        </p:nvSpPr>
        <p:spPr/>
        <p:txBody>
          <a:bodyPr/>
          <a:lstStyle/>
          <a:p>
            <a:fld id="{2ED27410-AAC2-6D42-ABD0-BDA13B9FD7FD}" type="datetime1">
              <a:rPr lang="en-US" smtClean="0"/>
              <a:t>5/15/24</a:t>
            </a:fld>
            <a:endParaRPr lang="en-US"/>
          </a:p>
        </p:txBody>
      </p:sp>
      <p:sp>
        <p:nvSpPr>
          <p:cNvPr id="8" name="Footer Placeholder 7">
            <a:extLst>
              <a:ext uri="{FF2B5EF4-FFF2-40B4-BE49-F238E27FC236}">
                <a16:creationId xmlns:a16="http://schemas.microsoft.com/office/drawing/2014/main" id="{46F03250-F1D9-BCAF-7B31-F8B1E5A1B2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AEEC1D-48DB-0BF8-D924-1D074D44E408}"/>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350889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9192-B69F-C7C3-8B80-0764060B06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DA62F-5BA6-9966-B923-5E86A028B113}"/>
              </a:ext>
            </a:extLst>
          </p:cNvPr>
          <p:cNvSpPr>
            <a:spLocks noGrp="1"/>
          </p:cNvSpPr>
          <p:nvPr>
            <p:ph type="dt" sz="half" idx="10"/>
          </p:nvPr>
        </p:nvSpPr>
        <p:spPr/>
        <p:txBody>
          <a:bodyPr/>
          <a:lstStyle/>
          <a:p>
            <a:fld id="{FDF868CF-3B09-9348-9DA9-75D0A54CD1FC}" type="datetime1">
              <a:rPr lang="en-US" smtClean="0"/>
              <a:t>5/15/24</a:t>
            </a:fld>
            <a:endParaRPr lang="en-US"/>
          </a:p>
        </p:txBody>
      </p:sp>
      <p:sp>
        <p:nvSpPr>
          <p:cNvPr id="4" name="Footer Placeholder 3">
            <a:extLst>
              <a:ext uri="{FF2B5EF4-FFF2-40B4-BE49-F238E27FC236}">
                <a16:creationId xmlns:a16="http://schemas.microsoft.com/office/drawing/2014/main" id="{5B64C3BA-6231-A6F1-DD47-18757FD3A0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5135A3-5457-3334-EEE3-8A6F56EEB4ED}"/>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246664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94D0F-2024-802B-872D-6ADB055D6C24}"/>
              </a:ext>
            </a:extLst>
          </p:cNvPr>
          <p:cNvSpPr>
            <a:spLocks noGrp="1"/>
          </p:cNvSpPr>
          <p:nvPr>
            <p:ph type="dt" sz="half" idx="10"/>
          </p:nvPr>
        </p:nvSpPr>
        <p:spPr/>
        <p:txBody>
          <a:bodyPr/>
          <a:lstStyle/>
          <a:p>
            <a:fld id="{A0D28AFA-E6AA-8D4F-B4B0-8C590D15401F}" type="datetime1">
              <a:rPr lang="en-US" smtClean="0"/>
              <a:t>5/15/24</a:t>
            </a:fld>
            <a:endParaRPr lang="en-US"/>
          </a:p>
        </p:txBody>
      </p:sp>
      <p:sp>
        <p:nvSpPr>
          <p:cNvPr id="3" name="Footer Placeholder 2">
            <a:extLst>
              <a:ext uri="{FF2B5EF4-FFF2-40B4-BE49-F238E27FC236}">
                <a16:creationId xmlns:a16="http://schemas.microsoft.com/office/drawing/2014/main" id="{64D1F6D7-623E-5690-8F25-022AF90908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5014F1-60F7-4E5D-CFDE-92111C92E0E6}"/>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15259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E585-6692-5873-A267-3E8B1E387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2A7295-E0B4-A709-A287-C23F64CFB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41734-EF4C-F755-2D59-C125C9B2D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E118F-DB98-1761-483C-02E363C2A731}"/>
              </a:ext>
            </a:extLst>
          </p:cNvPr>
          <p:cNvSpPr>
            <a:spLocks noGrp="1"/>
          </p:cNvSpPr>
          <p:nvPr>
            <p:ph type="dt" sz="half" idx="10"/>
          </p:nvPr>
        </p:nvSpPr>
        <p:spPr/>
        <p:txBody>
          <a:bodyPr/>
          <a:lstStyle/>
          <a:p>
            <a:fld id="{D0B13114-D82D-3E43-8FE1-EDAD49621358}" type="datetime1">
              <a:rPr lang="en-US" smtClean="0"/>
              <a:t>5/15/24</a:t>
            </a:fld>
            <a:endParaRPr lang="en-US"/>
          </a:p>
        </p:txBody>
      </p:sp>
      <p:sp>
        <p:nvSpPr>
          <p:cNvPr id="6" name="Footer Placeholder 5">
            <a:extLst>
              <a:ext uri="{FF2B5EF4-FFF2-40B4-BE49-F238E27FC236}">
                <a16:creationId xmlns:a16="http://schemas.microsoft.com/office/drawing/2014/main" id="{447C5B02-ECF0-CDFF-9A50-46490AF88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D90B4-1B7D-0DA0-E54E-2361272E5C95}"/>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1350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A74B-3D4F-D57B-124D-CA0A53EED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6BD4BB-2415-DA50-5702-4BAB384B7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C99AFD-DE9E-1546-EAEF-D1AF7208B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437A1-81DE-7B51-DD3F-EB3BF432E3AB}"/>
              </a:ext>
            </a:extLst>
          </p:cNvPr>
          <p:cNvSpPr>
            <a:spLocks noGrp="1"/>
          </p:cNvSpPr>
          <p:nvPr>
            <p:ph type="dt" sz="half" idx="10"/>
          </p:nvPr>
        </p:nvSpPr>
        <p:spPr/>
        <p:txBody>
          <a:bodyPr/>
          <a:lstStyle/>
          <a:p>
            <a:fld id="{D25FA1E5-C62F-9748-AA8E-752D167A94AE}" type="datetime1">
              <a:rPr lang="en-US" smtClean="0"/>
              <a:t>5/15/24</a:t>
            </a:fld>
            <a:endParaRPr lang="en-US"/>
          </a:p>
        </p:txBody>
      </p:sp>
      <p:sp>
        <p:nvSpPr>
          <p:cNvPr id="6" name="Footer Placeholder 5">
            <a:extLst>
              <a:ext uri="{FF2B5EF4-FFF2-40B4-BE49-F238E27FC236}">
                <a16:creationId xmlns:a16="http://schemas.microsoft.com/office/drawing/2014/main" id="{63CB1308-3B53-F1F2-6FAF-BFD93598C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2FA20-BB70-F9D2-766A-910300A3E377}"/>
              </a:ext>
            </a:extLst>
          </p:cNvPr>
          <p:cNvSpPr>
            <a:spLocks noGrp="1"/>
          </p:cNvSpPr>
          <p:nvPr>
            <p:ph type="sldNum" sz="quarter" idx="12"/>
          </p:nvPr>
        </p:nvSpPr>
        <p:spPr/>
        <p:txBody>
          <a:bodyPr/>
          <a:lstStyle/>
          <a:p>
            <a:fld id="{433D0F05-CADB-374A-AE0C-659623981CBF}" type="slidenum">
              <a:rPr lang="en-US" smtClean="0"/>
              <a:t>‹#›</a:t>
            </a:fld>
            <a:endParaRPr lang="en-US"/>
          </a:p>
        </p:txBody>
      </p:sp>
    </p:spTree>
    <p:extLst>
      <p:ext uri="{BB962C8B-B14F-4D97-AF65-F5344CB8AC3E}">
        <p14:creationId xmlns:p14="http://schemas.microsoft.com/office/powerpoint/2010/main" val="301175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72CB2-1B9C-01C8-3B0B-D43574399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E5497-3476-8626-2E39-BF8872D74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5C385-3BB4-439D-7276-C24A1ABAF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99CF7-C138-9840-AEB3-B0A99C8C5003}" type="datetime1">
              <a:rPr lang="en-US" smtClean="0"/>
              <a:t>5/15/24</a:t>
            </a:fld>
            <a:endParaRPr lang="en-US"/>
          </a:p>
        </p:txBody>
      </p:sp>
      <p:sp>
        <p:nvSpPr>
          <p:cNvPr id="5" name="Footer Placeholder 4">
            <a:extLst>
              <a:ext uri="{FF2B5EF4-FFF2-40B4-BE49-F238E27FC236}">
                <a16:creationId xmlns:a16="http://schemas.microsoft.com/office/drawing/2014/main" id="{9436FF5C-FBDF-C68D-FBD0-6153063FE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B278EB-87DC-9510-F6C3-B2E0426FF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D0F05-CADB-374A-AE0C-659623981CBF}" type="slidenum">
              <a:rPr lang="en-US" smtClean="0"/>
              <a:t>‹#›</a:t>
            </a:fld>
            <a:endParaRPr lang="en-US"/>
          </a:p>
        </p:txBody>
      </p:sp>
    </p:spTree>
    <p:extLst>
      <p:ext uri="{BB962C8B-B14F-4D97-AF65-F5344CB8AC3E}">
        <p14:creationId xmlns:p14="http://schemas.microsoft.com/office/powerpoint/2010/main" val="4104490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customXml" Target="../ink/ink22.xml"/><Relationship Id="rId21" Type="http://schemas.openxmlformats.org/officeDocument/2006/relationships/customXml" Target="../ink/ink18.xml"/><Relationship Id="rId42" Type="http://schemas.openxmlformats.org/officeDocument/2006/relationships/customXml" Target="../ink/ink36.xml"/><Relationship Id="rId47" Type="http://schemas.openxmlformats.org/officeDocument/2006/relationships/customXml" Target="../ink/ink40.xml"/><Relationship Id="rId63" Type="http://schemas.openxmlformats.org/officeDocument/2006/relationships/customXml" Target="../ink/ink55.xml"/><Relationship Id="rId68" Type="http://schemas.openxmlformats.org/officeDocument/2006/relationships/customXml" Target="../ink/ink59.xml"/><Relationship Id="rId84" Type="http://schemas.openxmlformats.org/officeDocument/2006/relationships/customXml" Target="../ink/ink75.xml"/><Relationship Id="rId16" Type="http://schemas.openxmlformats.org/officeDocument/2006/relationships/customXml" Target="../ink/ink14.xml"/><Relationship Id="rId11" Type="http://schemas.openxmlformats.org/officeDocument/2006/relationships/customXml" Target="../ink/ink9.xml"/><Relationship Id="rId32" Type="http://schemas.openxmlformats.org/officeDocument/2006/relationships/customXml" Target="../ink/ink28.xml"/><Relationship Id="rId37" Type="http://schemas.openxmlformats.org/officeDocument/2006/relationships/customXml" Target="../ink/ink32.xml"/><Relationship Id="rId53" Type="http://schemas.openxmlformats.org/officeDocument/2006/relationships/customXml" Target="../ink/ink46.xml"/><Relationship Id="rId58" Type="http://schemas.openxmlformats.org/officeDocument/2006/relationships/customXml" Target="../ink/ink51.xml"/><Relationship Id="rId74" Type="http://schemas.openxmlformats.org/officeDocument/2006/relationships/customXml" Target="../ink/ink65.xml"/><Relationship Id="rId79" Type="http://schemas.openxmlformats.org/officeDocument/2006/relationships/customXml" Target="../ink/ink70.xml"/><Relationship Id="rId5" Type="http://schemas.openxmlformats.org/officeDocument/2006/relationships/customXml" Target="../ink/ink3.xml"/><Relationship Id="rId19" Type="http://schemas.openxmlformats.org/officeDocument/2006/relationships/customXml" Target="../ink/ink17.xml"/><Relationship Id="rId14" Type="http://schemas.openxmlformats.org/officeDocument/2006/relationships/customXml" Target="../ink/ink12.xml"/><Relationship Id="rId22" Type="http://schemas.openxmlformats.org/officeDocument/2006/relationships/image" Target="../media/image4.png"/><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43" Type="http://schemas.openxmlformats.org/officeDocument/2006/relationships/image" Target="../media/image7.png"/><Relationship Id="rId48" Type="http://schemas.openxmlformats.org/officeDocument/2006/relationships/customXml" Target="../ink/ink41.xml"/><Relationship Id="rId56" Type="http://schemas.openxmlformats.org/officeDocument/2006/relationships/customXml" Target="../ink/ink49.xml"/><Relationship Id="rId64" Type="http://schemas.openxmlformats.org/officeDocument/2006/relationships/image" Target="../media/image9.png"/><Relationship Id="rId69" Type="http://schemas.openxmlformats.org/officeDocument/2006/relationships/customXml" Target="../ink/ink60.xml"/><Relationship Id="rId77" Type="http://schemas.openxmlformats.org/officeDocument/2006/relationships/customXml" Target="../ink/ink68.xml"/><Relationship Id="rId8" Type="http://schemas.openxmlformats.org/officeDocument/2006/relationships/customXml" Target="../ink/ink6.xml"/><Relationship Id="rId51" Type="http://schemas.openxmlformats.org/officeDocument/2006/relationships/customXml" Target="../ink/ink44.xml"/><Relationship Id="rId72" Type="http://schemas.openxmlformats.org/officeDocument/2006/relationships/customXml" Target="../ink/ink63.xml"/><Relationship Id="rId80" Type="http://schemas.openxmlformats.org/officeDocument/2006/relationships/customXml" Target="../ink/ink71.xml"/><Relationship Id="rId85" Type="http://schemas.openxmlformats.org/officeDocument/2006/relationships/customXml" Target="../ink/ink76.xml"/><Relationship Id="rId3" Type="http://schemas.openxmlformats.org/officeDocument/2006/relationships/image" Target="../media/image2.png"/><Relationship Id="rId12" Type="http://schemas.openxmlformats.org/officeDocument/2006/relationships/customXml" Target="../ink/ink10.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5.png"/><Relationship Id="rId38" Type="http://schemas.openxmlformats.org/officeDocument/2006/relationships/customXml" Target="../ink/ink33.xml"/><Relationship Id="rId46" Type="http://schemas.openxmlformats.org/officeDocument/2006/relationships/customXml" Target="../ink/ink39.xml"/><Relationship Id="rId59" Type="http://schemas.openxmlformats.org/officeDocument/2006/relationships/image" Target="../media/image8.png"/><Relationship Id="rId67" Type="http://schemas.openxmlformats.org/officeDocument/2006/relationships/customXml" Target="../ink/ink58.xml"/><Relationship Id="rId20" Type="http://schemas.openxmlformats.org/officeDocument/2006/relationships/image" Target="../media/image3.png"/><Relationship Id="rId41" Type="http://schemas.openxmlformats.org/officeDocument/2006/relationships/customXml" Target="../ink/ink35.xml"/><Relationship Id="rId54" Type="http://schemas.openxmlformats.org/officeDocument/2006/relationships/customXml" Target="../ink/ink47.xml"/><Relationship Id="rId62" Type="http://schemas.openxmlformats.org/officeDocument/2006/relationships/customXml" Target="../ink/ink54.xml"/><Relationship Id="rId70" Type="http://schemas.openxmlformats.org/officeDocument/2006/relationships/customXml" Target="../ink/ink61.xml"/><Relationship Id="rId75" Type="http://schemas.openxmlformats.org/officeDocument/2006/relationships/customXml" Target="../ink/ink66.xml"/><Relationship Id="rId83" Type="http://schemas.openxmlformats.org/officeDocument/2006/relationships/customXml" Target="../ink/ink74.xml"/><Relationship Id="rId88"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4.xml"/><Relationship Id="rId15" Type="http://schemas.openxmlformats.org/officeDocument/2006/relationships/customXml" Target="../ink/ink13.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customXml" Target="../ink/ink31.xml"/><Relationship Id="rId49" Type="http://schemas.openxmlformats.org/officeDocument/2006/relationships/customXml" Target="../ink/ink42.xml"/><Relationship Id="rId57" Type="http://schemas.openxmlformats.org/officeDocument/2006/relationships/customXml" Target="../ink/ink50.xml"/><Relationship Id="rId10" Type="http://schemas.openxmlformats.org/officeDocument/2006/relationships/customXml" Target="../ink/ink8.xml"/><Relationship Id="rId31" Type="http://schemas.openxmlformats.org/officeDocument/2006/relationships/customXml" Target="../ink/ink27.xml"/><Relationship Id="rId44" Type="http://schemas.openxmlformats.org/officeDocument/2006/relationships/customXml" Target="../ink/ink37.xml"/><Relationship Id="rId52" Type="http://schemas.openxmlformats.org/officeDocument/2006/relationships/customXml" Target="../ink/ink45.xml"/><Relationship Id="rId60" Type="http://schemas.openxmlformats.org/officeDocument/2006/relationships/customXml" Target="../ink/ink52.xml"/><Relationship Id="rId65" Type="http://schemas.openxmlformats.org/officeDocument/2006/relationships/customXml" Target="../ink/ink56.xml"/><Relationship Id="rId73" Type="http://schemas.openxmlformats.org/officeDocument/2006/relationships/customXml" Target="../ink/ink64.xml"/><Relationship Id="rId78" Type="http://schemas.openxmlformats.org/officeDocument/2006/relationships/customXml" Target="../ink/ink69.xml"/><Relationship Id="rId81" Type="http://schemas.openxmlformats.org/officeDocument/2006/relationships/customXml" Target="../ink/ink72.xml"/><Relationship Id="rId86" Type="http://schemas.openxmlformats.org/officeDocument/2006/relationships/customXml" Target="../ink/ink77.xml"/><Relationship Id="rId4" Type="http://schemas.openxmlformats.org/officeDocument/2006/relationships/customXml" Target="../ink/ink2.xml"/><Relationship Id="rId9" Type="http://schemas.openxmlformats.org/officeDocument/2006/relationships/customXml" Target="../ink/ink7.xml"/><Relationship Id="rId13" Type="http://schemas.openxmlformats.org/officeDocument/2006/relationships/customXml" Target="../ink/ink11.xml"/><Relationship Id="rId18" Type="http://schemas.openxmlformats.org/officeDocument/2006/relationships/customXml" Target="../ink/ink16.xml"/><Relationship Id="rId39" Type="http://schemas.openxmlformats.org/officeDocument/2006/relationships/customXml" Target="../ink/ink34.xml"/><Relationship Id="rId34" Type="http://schemas.openxmlformats.org/officeDocument/2006/relationships/customXml" Target="../ink/ink29.xml"/><Relationship Id="rId50" Type="http://schemas.openxmlformats.org/officeDocument/2006/relationships/customXml" Target="../ink/ink43.xml"/><Relationship Id="rId55" Type="http://schemas.openxmlformats.org/officeDocument/2006/relationships/customXml" Target="../ink/ink48.xml"/><Relationship Id="rId76" Type="http://schemas.openxmlformats.org/officeDocument/2006/relationships/customXml" Target="../ink/ink67.xml"/><Relationship Id="rId7" Type="http://schemas.openxmlformats.org/officeDocument/2006/relationships/customXml" Target="../ink/ink5.xml"/><Relationship Id="rId71" Type="http://schemas.openxmlformats.org/officeDocument/2006/relationships/customXml" Target="../ink/ink62.xml"/><Relationship Id="rId2" Type="http://schemas.openxmlformats.org/officeDocument/2006/relationships/customXml" Target="../ink/ink1.xml"/><Relationship Id="rId29" Type="http://schemas.openxmlformats.org/officeDocument/2006/relationships/customXml" Target="../ink/ink25.xml"/><Relationship Id="rId24" Type="http://schemas.openxmlformats.org/officeDocument/2006/relationships/customXml" Target="../ink/ink20.xml"/><Relationship Id="rId40" Type="http://schemas.openxmlformats.org/officeDocument/2006/relationships/image" Target="../media/image6.png"/><Relationship Id="rId45" Type="http://schemas.openxmlformats.org/officeDocument/2006/relationships/customXml" Target="../ink/ink38.xml"/><Relationship Id="rId66" Type="http://schemas.openxmlformats.org/officeDocument/2006/relationships/customXml" Target="../ink/ink57.xml"/><Relationship Id="rId87" Type="http://schemas.openxmlformats.org/officeDocument/2006/relationships/customXml" Target="../ink/ink78.xml"/><Relationship Id="rId61" Type="http://schemas.openxmlformats.org/officeDocument/2006/relationships/customXml" Target="../ink/ink53.xml"/><Relationship Id="rId82" Type="http://schemas.openxmlformats.org/officeDocument/2006/relationships/customXml" Target="../ink/ink73.xml"/></Relationships>
</file>

<file path=ppt/slides/_rels/slide4.xml.rels><?xml version="1.0" encoding="UTF-8" standalone="yes"?>
<Relationships xmlns="http://schemas.openxmlformats.org/package/2006/relationships"><Relationship Id="rId26" Type="http://schemas.openxmlformats.org/officeDocument/2006/relationships/customXml" Target="../ink/ink99.xml"/><Relationship Id="rId21" Type="http://schemas.openxmlformats.org/officeDocument/2006/relationships/customXml" Target="../ink/ink96.xml"/><Relationship Id="rId63" Type="http://schemas.openxmlformats.org/officeDocument/2006/relationships/customXml" Target="../ink/ink110.xml"/><Relationship Id="rId68" Type="http://schemas.openxmlformats.org/officeDocument/2006/relationships/customXml" Target="../ink/ink114.xml"/><Relationship Id="rId84" Type="http://schemas.openxmlformats.org/officeDocument/2006/relationships/customXml" Target="../ink/ink130.xml"/><Relationship Id="rId89" Type="http://schemas.openxmlformats.org/officeDocument/2006/relationships/image" Target="../media/image10.png"/><Relationship Id="rId16" Type="http://schemas.openxmlformats.org/officeDocument/2006/relationships/customXml" Target="../ink/ink92.xml"/><Relationship Id="rId11" Type="http://schemas.openxmlformats.org/officeDocument/2006/relationships/customXml" Target="../ink/ink87.xml"/><Relationship Id="rId24" Type="http://schemas.openxmlformats.org/officeDocument/2006/relationships/image" Target="../media/image14.png"/><Relationship Id="rId32" Type="http://schemas.openxmlformats.org/officeDocument/2006/relationships/customXml" Target="../ink/ink105.xml"/><Relationship Id="rId66" Type="http://schemas.openxmlformats.org/officeDocument/2006/relationships/customXml" Target="../ink/ink112.xml"/><Relationship Id="rId74" Type="http://schemas.openxmlformats.org/officeDocument/2006/relationships/customXml" Target="../ink/ink120.xml"/><Relationship Id="rId79" Type="http://schemas.openxmlformats.org/officeDocument/2006/relationships/customXml" Target="../ink/ink125.xml"/><Relationship Id="rId87" Type="http://schemas.openxmlformats.org/officeDocument/2006/relationships/customXml" Target="../ink/ink133.xml"/><Relationship Id="rId102" Type="http://schemas.openxmlformats.org/officeDocument/2006/relationships/customXml" Target="../ink/ink147.xml"/><Relationship Id="rId5" Type="http://schemas.openxmlformats.org/officeDocument/2006/relationships/customXml" Target="../ink/ink81.xml"/><Relationship Id="rId61" Type="http://schemas.openxmlformats.org/officeDocument/2006/relationships/image" Target="../media/image5.png"/><Relationship Id="rId82" Type="http://schemas.openxmlformats.org/officeDocument/2006/relationships/customXml" Target="../ink/ink128.xml"/><Relationship Id="rId90" Type="http://schemas.openxmlformats.org/officeDocument/2006/relationships/customXml" Target="../ink/ink135.xml"/><Relationship Id="rId95" Type="http://schemas.openxmlformats.org/officeDocument/2006/relationships/customXml" Target="../ink/ink140.xml"/><Relationship Id="rId19" Type="http://schemas.openxmlformats.org/officeDocument/2006/relationships/customXml" Target="../ink/ink94.xml"/><Relationship Id="rId14" Type="http://schemas.openxmlformats.org/officeDocument/2006/relationships/customXml" Target="../ink/ink90.xml"/><Relationship Id="rId22" Type="http://schemas.openxmlformats.org/officeDocument/2006/relationships/image" Target="../media/image13.png"/><Relationship Id="rId27" Type="http://schemas.openxmlformats.org/officeDocument/2006/relationships/customXml" Target="../ink/ink100.xml"/><Relationship Id="rId30" Type="http://schemas.openxmlformats.org/officeDocument/2006/relationships/customXml" Target="../ink/ink103.xml"/><Relationship Id="rId64" Type="http://schemas.openxmlformats.org/officeDocument/2006/relationships/customXml" Target="../ink/ink111.xml"/><Relationship Id="rId69" Type="http://schemas.openxmlformats.org/officeDocument/2006/relationships/customXml" Target="../ink/ink115.xml"/><Relationship Id="rId77" Type="http://schemas.openxmlformats.org/officeDocument/2006/relationships/customXml" Target="../ink/ink123.xml"/><Relationship Id="rId100" Type="http://schemas.openxmlformats.org/officeDocument/2006/relationships/customXml" Target="../ink/ink145.xml"/><Relationship Id="rId8" Type="http://schemas.openxmlformats.org/officeDocument/2006/relationships/customXml" Target="../ink/ink84.xml"/><Relationship Id="rId72" Type="http://schemas.openxmlformats.org/officeDocument/2006/relationships/customXml" Target="../ink/ink118.xml"/><Relationship Id="rId80" Type="http://schemas.openxmlformats.org/officeDocument/2006/relationships/customXml" Target="../ink/ink126.xml"/><Relationship Id="rId85" Type="http://schemas.openxmlformats.org/officeDocument/2006/relationships/customXml" Target="../ink/ink131.xml"/><Relationship Id="rId93" Type="http://schemas.openxmlformats.org/officeDocument/2006/relationships/customXml" Target="../ink/ink138.xml"/><Relationship Id="rId98" Type="http://schemas.openxmlformats.org/officeDocument/2006/relationships/customXml" Target="../ink/ink143.xml"/><Relationship Id="rId3" Type="http://schemas.openxmlformats.org/officeDocument/2006/relationships/image" Target="../media/image11.png"/><Relationship Id="rId12" Type="http://schemas.openxmlformats.org/officeDocument/2006/relationships/customXml" Target="../ink/ink88.xml"/><Relationship Id="rId17" Type="http://schemas.openxmlformats.org/officeDocument/2006/relationships/image" Target="../media/image12.png"/><Relationship Id="rId25" Type="http://schemas.openxmlformats.org/officeDocument/2006/relationships/customXml" Target="../ink/ink98.xml"/><Relationship Id="rId33" Type="http://schemas.openxmlformats.org/officeDocument/2006/relationships/customXml" Target="../ink/ink106.xml"/><Relationship Id="rId59" Type="http://schemas.openxmlformats.org/officeDocument/2006/relationships/image" Target="../media/image8.png"/><Relationship Id="rId67" Type="http://schemas.openxmlformats.org/officeDocument/2006/relationships/customXml" Target="../ink/ink113.xml"/><Relationship Id="rId103" Type="http://schemas.openxmlformats.org/officeDocument/2006/relationships/customXml" Target="../ink/ink148.xml"/><Relationship Id="rId20" Type="http://schemas.openxmlformats.org/officeDocument/2006/relationships/customXml" Target="../ink/ink95.xml"/><Relationship Id="rId62" Type="http://schemas.openxmlformats.org/officeDocument/2006/relationships/customXml" Target="../ink/ink109.xml"/><Relationship Id="rId70" Type="http://schemas.openxmlformats.org/officeDocument/2006/relationships/customXml" Target="../ink/ink116.xml"/><Relationship Id="rId75" Type="http://schemas.openxmlformats.org/officeDocument/2006/relationships/customXml" Target="../ink/ink121.xml"/><Relationship Id="rId83" Type="http://schemas.openxmlformats.org/officeDocument/2006/relationships/customXml" Target="../ink/ink129.xml"/><Relationship Id="rId88" Type="http://schemas.openxmlformats.org/officeDocument/2006/relationships/customXml" Target="../ink/ink134.xml"/><Relationship Id="rId91" Type="http://schemas.openxmlformats.org/officeDocument/2006/relationships/customXml" Target="../ink/ink136.xml"/><Relationship Id="rId96" Type="http://schemas.openxmlformats.org/officeDocument/2006/relationships/customXml" Target="../ink/ink141.xml"/><Relationship Id="rId1" Type="http://schemas.openxmlformats.org/officeDocument/2006/relationships/slideLayout" Target="../slideLayouts/slideLayout2.xml"/><Relationship Id="rId6" Type="http://schemas.openxmlformats.org/officeDocument/2006/relationships/customXml" Target="../ink/ink82.xml"/><Relationship Id="rId15" Type="http://schemas.openxmlformats.org/officeDocument/2006/relationships/customXml" Target="../ink/ink91.xml"/><Relationship Id="rId23" Type="http://schemas.openxmlformats.org/officeDocument/2006/relationships/customXml" Target="../ink/ink97.xml"/><Relationship Id="rId28" Type="http://schemas.openxmlformats.org/officeDocument/2006/relationships/customXml" Target="../ink/ink101.xml"/><Relationship Id="rId10" Type="http://schemas.openxmlformats.org/officeDocument/2006/relationships/customXml" Target="../ink/ink86.xml"/><Relationship Id="rId31" Type="http://schemas.openxmlformats.org/officeDocument/2006/relationships/customXml" Target="../ink/ink104.xml"/><Relationship Id="rId60" Type="http://schemas.openxmlformats.org/officeDocument/2006/relationships/customXml" Target="../ink/ink108.xml"/><Relationship Id="rId65" Type="http://schemas.openxmlformats.org/officeDocument/2006/relationships/image" Target="../media/image9.png"/><Relationship Id="rId73" Type="http://schemas.openxmlformats.org/officeDocument/2006/relationships/customXml" Target="../ink/ink119.xml"/><Relationship Id="rId78" Type="http://schemas.openxmlformats.org/officeDocument/2006/relationships/customXml" Target="../ink/ink124.xml"/><Relationship Id="rId81" Type="http://schemas.openxmlformats.org/officeDocument/2006/relationships/customXml" Target="../ink/ink127.xml"/><Relationship Id="rId86" Type="http://schemas.openxmlformats.org/officeDocument/2006/relationships/customXml" Target="../ink/ink132.xml"/><Relationship Id="rId94" Type="http://schemas.openxmlformats.org/officeDocument/2006/relationships/customXml" Target="../ink/ink139.xml"/><Relationship Id="rId99" Type="http://schemas.openxmlformats.org/officeDocument/2006/relationships/customXml" Target="../ink/ink144.xml"/><Relationship Id="rId101" Type="http://schemas.openxmlformats.org/officeDocument/2006/relationships/customXml" Target="../ink/ink146.xml"/><Relationship Id="rId4" Type="http://schemas.openxmlformats.org/officeDocument/2006/relationships/customXml" Target="../ink/ink80.xml"/><Relationship Id="rId9" Type="http://schemas.openxmlformats.org/officeDocument/2006/relationships/customXml" Target="../ink/ink85.xml"/><Relationship Id="rId13" Type="http://schemas.openxmlformats.org/officeDocument/2006/relationships/customXml" Target="../ink/ink89.xml"/><Relationship Id="rId18" Type="http://schemas.openxmlformats.org/officeDocument/2006/relationships/customXml" Target="../ink/ink93.xml"/><Relationship Id="rId34" Type="http://schemas.openxmlformats.org/officeDocument/2006/relationships/customXml" Target="../ink/ink107.xml"/><Relationship Id="rId76" Type="http://schemas.openxmlformats.org/officeDocument/2006/relationships/customXml" Target="../ink/ink122.xml"/><Relationship Id="rId97" Type="http://schemas.openxmlformats.org/officeDocument/2006/relationships/customXml" Target="../ink/ink142.xml"/><Relationship Id="rId104" Type="http://schemas.openxmlformats.org/officeDocument/2006/relationships/customXml" Target="../ink/ink149.xml"/><Relationship Id="rId7" Type="http://schemas.openxmlformats.org/officeDocument/2006/relationships/customXml" Target="../ink/ink83.xml"/><Relationship Id="rId71" Type="http://schemas.openxmlformats.org/officeDocument/2006/relationships/customXml" Target="../ink/ink117.xml"/><Relationship Id="rId92" Type="http://schemas.openxmlformats.org/officeDocument/2006/relationships/customXml" Target="../ink/ink137.xml"/><Relationship Id="rId2" Type="http://schemas.openxmlformats.org/officeDocument/2006/relationships/customXml" Target="../ink/ink79.xml"/><Relationship Id="rId29" Type="http://schemas.openxmlformats.org/officeDocument/2006/relationships/customXml" Target="../ink/ink102.xml"/></Relationships>
</file>

<file path=ppt/slides/_rels/slide5.xml.rels><?xml version="1.0" encoding="UTF-8" standalone="yes"?>
<Relationships xmlns="http://schemas.openxmlformats.org/package/2006/relationships"><Relationship Id="rId26" Type="http://schemas.openxmlformats.org/officeDocument/2006/relationships/customXml" Target="../ink/ink170.xml"/><Relationship Id="rId21" Type="http://schemas.openxmlformats.org/officeDocument/2006/relationships/customXml" Target="../ink/ink167.xml"/><Relationship Id="rId63" Type="http://schemas.openxmlformats.org/officeDocument/2006/relationships/customXml" Target="../ink/ink181.xml"/><Relationship Id="rId68" Type="http://schemas.openxmlformats.org/officeDocument/2006/relationships/customXml" Target="../ink/ink185.xml"/><Relationship Id="rId84" Type="http://schemas.openxmlformats.org/officeDocument/2006/relationships/customXml" Target="../ink/ink201.xml"/><Relationship Id="rId89" Type="http://schemas.openxmlformats.org/officeDocument/2006/relationships/image" Target="../media/image10.png"/><Relationship Id="rId16" Type="http://schemas.openxmlformats.org/officeDocument/2006/relationships/customXml" Target="../ink/ink163.xml"/><Relationship Id="rId11" Type="http://schemas.openxmlformats.org/officeDocument/2006/relationships/customXml" Target="../ink/ink158.xml"/><Relationship Id="rId24" Type="http://schemas.openxmlformats.org/officeDocument/2006/relationships/image" Target="../media/image14.png"/><Relationship Id="rId32" Type="http://schemas.openxmlformats.org/officeDocument/2006/relationships/customXml" Target="../ink/ink176.xml"/><Relationship Id="rId66" Type="http://schemas.openxmlformats.org/officeDocument/2006/relationships/customXml" Target="../ink/ink183.xml"/><Relationship Id="rId74" Type="http://schemas.openxmlformats.org/officeDocument/2006/relationships/customXml" Target="../ink/ink191.xml"/><Relationship Id="rId79" Type="http://schemas.openxmlformats.org/officeDocument/2006/relationships/customXml" Target="../ink/ink196.xml"/><Relationship Id="rId87" Type="http://schemas.openxmlformats.org/officeDocument/2006/relationships/customXml" Target="../ink/ink204.xml"/><Relationship Id="rId102" Type="http://schemas.openxmlformats.org/officeDocument/2006/relationships/customXml" Target="../ink/ink218.xml"/><Relationship Id="rId5" Type="http://schemas.openxmlformats.org/officeDocument/2006/relationships/customXml" Target="../ink/ink152.xml"/><Relationship Id="rId61" Type="http://schemas.openxmlformats.org/officeDocument/2006/relationships/image" Target="../media/image5.png"/><Relationship Id="rId82" Type="http://schemas.openxmlformats.org/officeDocument/2006/relationships/customXml" Target="../ink/ink199.xml"/><Relationship Id="rId90" Type="http://schemas.openxmlformats.org/officeDocument/2006/relationships/customXml" Target="../ink/ink206.xml"/><Relationship Id="rId95" Type="http://schemas.openxmlformats.org/officeDocument/2006/relationships/customXml" Target="../ink/ink211.xml"/><Relationship Id="rId19" Type="http://schemas.openxmlformats.org/officeDocument/2006/relationships/customXml" Target="../ink/ink165.xml"/><Relationship Id="rId14" Type="http://schemas.openxmlformats.org/officeDocument/2006/relationships/customXml" Target="../ink/ink161.xml"/><Relationship Id="rId22" Type="http://schemas.openxmlformats.org/officeDocument/2006/relationships/image" Target="../media/image13.png"/><Relationship Id="rId27" Type="http://schemas.openxmlformats.org/officeDocument/2006/relationships/customXml" Target="../ink/ink171.xml"/><Relationship Id="rId30" Type="http://schemas.openxmlformats.org/officeDocument/2006/relationships/customXml" Target="../ink/ink174.xml"/><Relationship Id="rId64" Type="http://schemas.openxmlformats.org/officeDocument/2006/relationships/customXml" Target="../ink/ink182.xml"/><Relationship Id="rId69" Type="http://schemas.openxmlformats.org/officeDocument/2006/relationships/customXml" Target="../ink/ink186.xml"/><Relationship Id="rId77" Type="http://schemas.openxmlformats.org/officeDocument/2006/relationships/customXml" Target="../ink/ink194.xml"/><Relationship Id="rId100" Type="http://schemas.openxmlformats.org/officeDocument/2006/relationships/customXml" Target="../ink/ink216.xml"/><Relationship Id="rId8" Type="http://schemas.openxmlformats.org/officeDocument/2006/relationships/customXml" Target="../ink/ink155.xml"/><Relationship Id="rId72" Type="http://schemas.openxmlformats.org/officeDocument/2006/relationships/customXml" Target="../ink/ink189.xml"/><Relationship Id="rId80" Type="http://schemas.openxmlformats.org/officeDocument/2006/relationships/customXml" Target="../ink/ink197.xml"/><Relationship Id="rId85" Type="http://schemas.openxmlformats.org/officeDocument/2006/relationships/customXml" Target="../ink/ink202.xml"/><Relationship Id="rId93" Type="http://schemas.openxmlformats.org/officeDocument/2006/relationships/customXml" Target="../ink/ink209.xml"/><Relationship Id="rId98" Type="http://schemas.openxmlformats.org/officeDocument/2006/relationships/customXml" Target="../ink/ink214.xml"/><Relationship Id="rId3" Type="http://schemas.openxmlformats.org/officeDocument/2006/relationships/image" Target="../media/image11.png"/><Relationship Id="rId12" Type="http://schemas.openxmlformats.org/officeDocument/2006/relationships/customXml" Target="../ink/ink159.xml"/><Relationship Id="rId17" Type="http://schemas.openxmlformats.org/officeDocument/2006/relationships/image" Target="../media/image12.png"/><Relationship Id="rId25" Type="http://schemas.openxmlformats.org/officeDocument/2006/relationships/customXml" Target="../ink/ink169.xml"/><Relationship Id="rId33" Type="http://schemas.openxmlformats.org/officeDocument/2006/relationships/customXml" Target="../ink/ink177.xml"/><Relationship Id="rId59" Type="http://schemas.openxmlformats.org/officeDocument/2006/relationships/image" Target="../media/image8.png"/><Relationship Id="rId67" Type="http://schemas.openxmlformats.org/officeDocument/2006/relationships/customXml" Target="../ink/ink184.xml"/><Relationship Id="rId103" Type="http://schemas.openxmlformats.org/officeDocument/2006/relationships/customXml" Target="../ink/ink219.xml"/><Relationship Id="rId20" Type="http://schemas.openxmlformats.org/officeDocument/2006/relationships/customXml" Target="../ink/ink166.xml"/><Relationship Id="rId62" Type="http://schemas.openxmlformats.org/officeDocument/2006/relationships/customXml" Target="../ink/ink180.xml"/><Relationship Id="rId70" Type="http://schemas.openxmlformats.org/officeDocument/2006/relationships/customXml" Target="../ink/ink187.xml"/><Relationship Id="rId75" Type="http://schemas.openxmlformats.org/officeDocument/2006/relationships/customXml" Target="../ink/ink192.xml"/><Relationship Id="rId83" Type="http://schemas.openxmlformats.org/officeDocument/2006/relationships/customXml" Target="../ink/ink200.xml"/><Relationship Id="rId88" Type="http://schemas.openxmlformats.org/officeDocument/2006/relationships/customXml" Target="../ink/ink205.xml"/><Relationship Id="rId91" Type="http://schemas.openxmlformats.org/officeDocument/2006/relationships/customXml" Target="../ink/ink207.xml"/><Relationship Id="rId96" Type="http://schemas.openxmlformats.org/officeDocument/2006/relationships/customXml" Target="../ink/ink212.xml"/><Relationship Id="rId1" Type="http://schemas.openxmlformats.org/officeDocument/2006/relationships/slideLayout" Target="../slideLayouts/slideLayout2.xml"/><Relationship Id="rId6" Type="http://schemas.openxmlformats.org/officeDocument/2006/relationships/customXml" Target="../ink/ink153.xml"/><Relationship Id="rId15" Type="http://schemas.openxmlformats.org/officeDocument/2006/relationships/customXml" Target="../ink/ink162.xml"/><Relationship Id="rId23" Type="http://schemas.openxmlformats.org/officeDocument/2006/relationships/customXml" Target="../ink/ink168.xml"/><Relationship Id="rId28" Type="http://schemas.openxmlformats.org/officeDocument/2006/relationships/customXml" Target="../ink/ink172.xml"/><Relationship Id="rId10" Type="http://schemas.openxmlformats.org/officeDocument/2006/relationships/customXml" Target="../ink/ink157.xml"/><Relationship Id="rId31" Type="http://schemas.openxmlformats.org/officeDocument/2006/relationships/customXml" Target="../ink/ink175.xml"/><Relationship Id="rId60" Type="http://schemas.openxmlformats.org/officeDocument/2006/relationships/customXml" Target="../ink/ink179.xml"/><Relationship Id="rId65" Type="http://schemas.openxmlformats.org/officeDocument/2006/relationships/image" Target="../media/image9.png"/><Relationship Id="rId73" Type="http://schemas.openxmlformats.org/officeDocument/2006/relationships/customXml" Target="../ink/ink190.xml"/><Relationship Id="rId78" Type="http://schemas.openxmlformats.org/officeDocument/2006/relationships/customXml" Target="../ink/ink195.xml"/><Relationship Id="rId81" Type="http://schemas.openxmlformats.org/officeDocument/2006/relationships/customXml" Target="../ink/ink198.xml"/><Relationship Id="rId86" Type="http://schemas.openxmlformats.org/officeDocument/2006/relationships/customXml" Target="../ink/ink203.xml"/><Relationship Id="rId94" Type="http://schemas.openxmlformats.org/officeDocument/2006/relationships/customXml" Target="../ink/ink210.xml"/><Relationship Id="rId99" Type="http://schemas.openxmlformats.org/officeDocument/2006/relationships/customXml" Target="../ink/ink215.xml"/><Relationship Id="rId101" Type="http://schemas.openxmlformats.org/officeDocument/2006/relationships/customXml" Target="../ink/ink217.xml"/><Relationship Id="rId4" Type="http://schemas.openxmlformats.org/officeDocument/2006/relationships/customXml" Target="../ink/ink151.xml"/><Relationship Id="rId9" Type="http://schemas.openxmlformats.org/officeDocument/2006/relationships/customXml" Target="../ink/ink156.xml"/><Relationship Id="rId13" Type="http://schemas.openxmlformats.org/officeDocument/2006/relationships/customXml" Target="../ink/ink160.xml"/><Relationship Id="rId18" Type="http://schemas.openxmlformats.org/officeDocument/2006/relationships/customXml" Target="../ink/ink164.xml"/><Relationship Id="rId34" Type="http://schemas.openxmlformats.org/officeDocument/2006/relationships/customXml" Target="../ink/ink178.xml"/><Relationship Id="rId76" Type="http://schemas.openxmlformats.org/officeDocument/2006/relationships/customXml" Target="../ink/ink193.xml"/><Relationship Id="rId97" Type="http://schemas.openxmlformats.org/officeDocument/2006/relationships/customXml" Target="../ink/ink213.xml"/><Relationship Id="rId104" Type="http://schemas.openxmlformats.org/officeDocument/2006/relationships/customXml" Target="../ink/ink220.xml"/><Relationship Id="rId7" Type="http://schemas.openxmlformats.org/officeDocument/2006/relationships/customXml" Target="../ink/ink154.xml"/><Relationship Id="rId71" Type="http://schemas.openxmlformats.org/officeDocument/2006/relationships/customXml" Target="../ink/ink188.xml"/><Relationship Id="rId92" Type="http://schemas.openxmlformats.org/officeDocument/2006/relationships/customXml" Target="../ink/ink208.xml"/><Relationship Id="rId2" Type="http://schemas.openxmlformats.org/officeDocument/2006/relationships/customXml" Target="../ink/ink150.xml"/><Relationship Id="rId29" Type="http://schemas.openxmlformats.org/officeDocument/2006/relationships/customXml" Target="../ink/ink17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B734-D9B1-7D2E-0EF3-F6B5BC849FE5}"/>
              </a:ext>
            </a:extLst>
          </p:cNvPr>
          <p:cNvSpPr>
            <a:spLocks noGrp="1"/>
          </p:cNvSpPr>
          <p:nvPr>
            <p:ph type="ctrTitle"/>
          </p:nvPr>
        </p:nvSpPr>
        <p:spPr/>
        <p:txBody>
          <a:bodyPr>
            <a:normAutofit/>
          </a:bodyPr>
          <a:lstStyle/>
          <a:p>
            <a:r>
              <a:rPr lang="en-US" dirty="0"/>
              <a:t>Introduction to Structural Equation Modeling: Theory</a:t>
            </a:r>
          </a:p>
        </p:txBody>
      </p:sp>
      <p:sp>
        <p:nvSpPr>
          <p:cNvPr id="3" name="Subtitle 2">
            <a:extLst>
              <a:ext uri="{FF2B5EF4-FFF2-40B4-BE49-F238E27FC236}">
                <a16:creationId xmlns:a16="http://schemas.microsoft.com/office/drawing/2014/main" id="{2B6F3CB7-3903-93E3-14DF-7634F3351C69}"/>
              </a:ext>
            </a:extLst>
          </p:cNvPr>
          <p:cNvSpPr>
            <a:spLocks noGrp="1"/>
          </p:cNvSpPr>
          <p:nvPr>
            <p:ph type="subTitle" idx="1"/>
          </p:nvPr>
        </p:nvSpPr>
        <p:spPr>
          <a:xfrm>
            <a:off x="1524000" y="4079875"/>
            <a:ext cx="9144000" cy="1655762"/>
          </a:xfrm>
        </p:spPr>
        <p:txBody>
          <a:bodyPr>
            <a:normAutofit/>
          </a:bodyPr>
          <a:lstStyle/>
          <a:p>
            <a:r>
              <a:rPr lang="en-US" dirty="0"/>
              <a:t>April 26</a:t>
            </a:r>
            <a:r>
              <a:rPr lang="en-US" baseline="30000" dirty="0"/>
              <a:t>th</a:t>
            </a:r>
            <a:r>
              <a:rPr lang="en-US" dirty="0"/>
              <a:t>, 2024</a:t>
            </a:r>
          </a:p>
          <a:p>
            <a:endParaRPr lang="en-US" dirty="0"/>
          </a:p>
          <a:p>
            <a:r>
              <a:rPr lang="en-US" dirty="0"/>
              <a:t>Jordan </a:t>
            </a:r>
            <a:r>
              <a:rPr lang="en-US" dirty="0" err="1"/>
              <a:t>Croy</a:t>
            </a:r>
            <a:endParaRPr lang="en-US" dirty="0"/>
          </a:p>
        </p:txBody>
      </p:sp>
      <p:sp>
        <p:nvSpPr>
          <p:cNvPr id="5" name="Slide Number Placeholder 4">
            <a:extLst>
              <a:ext uri="{FF2B5EF4-FFF2-40B4-BE49-F238E27FC236}">
                <a16:creationId xmlns:a16="http://schemas.microsoft.com/office/drawing/2014/main" id="{7F40A53C-A07F-E90E-F9F8-24227D87EF7C}"/>
              </a:ext>
            </a:extLst>
          </p:cNvPr>
          <p:cNvSpPr>
            <a:spLocks noGrp="1"/>
          </p:cNvSpPr>
          <p:nvPr>
            <p:ph type="sldNum" sz="quarter" idx="12"/>
          </p:nvPr>
        </p:nvSpPr>
        <p:spPr/>
        <p:txBody>
          <a:bodyPr/>
          <a:lstStyle/>
          <a:p>
            <a:fld id="{433D0F05-CADB-374A-AE0C-659623981CBF}" type="slidenum">
              <a:rPr lang="en-US" smtClean="0"/>
              <a:t>1</a:t>
            </a:fld>
            <a:endParaRPr lang="en-US"/>
          </a:p>
        </p:txBody>
      </p:sp>
    </p:spTree>
    <p:extLst>
      <p:ext uri="{BB962C8B-B14F-4D97-AF65-F5344CB8AC3E}">
        <p14:creationId xmlns:p14="http://schemas.microsoft.com/office/powerpoint/2010/main" val="2648388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10</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p:cNvCxnSpPr>
          <p:nvPr/>
        </p:nvCxnSpPr>
        <p:spPr>
          <a:xfrm>
            <a:off x="1932973"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p:cNvCxnSpPr>
          <p:nvPr/>
        </p:nvCxnSpPr>
        <p:spPr>
          <a:xfrm>
            <a:off x="3831221"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578734" y="3831219"/>
            <a:ext cx="10463514" cy="830997"/>
          </a:xfrm>
          <a:prstGeom prst="rect">
            <a:avLst/>
          </a:prstGeom>
          <a:noFill/>
        </p:spPr>
        <p:txBody>
          <a:bodyPr wrap="square" rtlCol="0">
            <a:spAutoFit/>
          </a:bodyPr>
          <a:lstStyle/>
          <a:p>
            <a:r>
              <a:rPr lang="en-US" sz="2400" dirty="0"/>
              <a:t>What is the correct regression model for estimating the direct effect of plant defenses on whitefly outbreaks (β)? </a:t>
            </a:r>
          </a:p>
        </p:txBody>
      </p:sp>
      <p:sp>
        <p:nvSpPr>
          <p:cNvPr id="14" name="TextBox 13">
            <a:extLst>
              <a:ext uri="{FF2B5EF4-FFF2-40B4-BE49-F238E27FC236}">
                <a16:creationId xmlns:a16="http://schemas.microsoft.com/office/drawing/2014/main" id="{39C4E891-8ABF-E14F-B0EA-A631273BE847}"/>
              </a:ext>
            </a:extLst>
          </p:cNvPr>
          <p:cNvSpPr txBox="1"/>
          <p:nvPr/>
        </p:nvSpPr>
        <p:spPr>
          <a:xfrm>
            <a:off x="4055216" y="2165940"/>
            <a:ext cx="347240" cy="369332"/>
          </a:xfrm>
          <a:prstGeom prst="rect">
            <a:avLst/>
          </a:prstGeom>
          <a:noFill/>
        </p:spPr>
        <p:txBody>
          <a:bodyPr wrap="square">
            <a:spAutoFit/>
          </a:bodyPr>
          <a:lstStyle/>
          <a:p>
            <a:r>
              <a:rPr lang="en-US" dirty="0"/>
              <a:t>β</a:t>
            </a:r>
          </a:p>
        </p:txBody>
      </p:sp>
    </p:spTree>
    <p:extLst>
      <p:ext uri="{BB962C8B-B14F-4D97-AF65-F5344CB8AC3E}">
        <p14:creationId xmlns:p14="http://schemas.microsoft.com/office/powerpoint/2010/main" val="140887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11</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p:cNvCxnSpPr>
          <p:nvPr/>
        </p:nvCxnSpPr>
        <p:spPr>
          <a:xfrm>
            <a:off x="1932973"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p:cNvCxnSpPr>
          <p:nvPr/>
        </p:nvCxnSpPr>
        <p:spPr>
          <a:xfrm>
            <a:off x="3831221"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578734" y="3831219"/>
            <a:ext cx="10463514" cy="1569660"/>
          </a:xfrm>
          <a:prstGeom prst="rect">
            <a:avLst/>
          </a:prstGeom>
          <a:noFill/>
        </p:spPr>
        <p:txBody>
          <a:bodyPr wrap="square" rtlCol="0">
            <a:spAutoFit/>
          </a:bodyPr>
          <a:lstStyle/>
          <a:p>
            <a:r>
              <a:rPr lang="en-US" sz="2400" dirty="0"/>
              <a:t>What is the correct regression model for estimating the direct effect of plant defenses on whitefly outbreaks (β)? </a:t>
            </a:r>
          </a:p>
          <a:p>
            <a:endParaRPr lang="en-US" sz="2400" dirty="0"/>
          </a:p>
          <a:p>
            <a:pPr algn="ctr"/>
            <a:r>
              <a:rPr lang="en-US" sz="2400" dirty="0">
                <a:solidFill>
                  <a:schemeClr val="accent6"/>
                </a:solidFill>
              </a:rPr>
              <a:t>whiteflies ~ plant defense</a:t>
            </a:r>
          </a:p>
        </p:txBody>
      </p:sp>
      <p:sp>
        <p:nvSpPr>
          <p:cNvPr id="14" name="TextBox 13">
            <a:extLst>
              <a:ext uri="{FF2B5EF4-FFF2-40B4-BE49-F238E27FC236}">
                <a16:creationId xmlns:a16="http://schemas.microsoft.com/office/drawing/2014/main" id="{39C4E891-8ABF-E14F-B0EA-A631273BE847}"/>
              </a:ext>
            </a:extLst>
          </p:cNvPr>
          <p:cNvSpPr txBox="1"/>
          <p:nvPr/>
        </p:nvSpPr>
        <p:spPr>
          <a:xfrm>
            <a:off x="4055216" y="2165940"/>
            <a:ext cx="347240" cy="369332"/>
          </a:xfrm>
          <a:prstGeom prst="rect">
            <a:avLst/>
          </a:prstGeom>
          <a:noFill/>
        </p:spPr>
        <p:txBody>
          <a:bodyPr wrap="square">
            <a:spAutoFit/>
          </a:bodyPr>
          <a:lstStyle/>
          <a:p>
            <a:r>
              <a:rPr lang="en-US" dirty="0"/>
              <a:t>β</a:t>
            </a:r>
          </a:p>
        </p:txBody>
      </p:sp>
    </p:spTree>
    <p:extLst>
      <p:ext uri="{BB962C8B-B14F-4D97-AF65-F5344CB8AC3E}">
        <p14:creationId xmlns:p14="http://schemas.microsoft.com/office/powerpoint/2010/main" val="417117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12</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82629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a:stCxn id="6" idx="3"/>
            <a:endCxn id="10" idx="1"/>
          </p:cNvCxnSpPr>
          <p:nvPr/>
        </p:nvCxnSpPr>
        <p:spPr>
          <a:xfrm flipV="1">
            <a:off x="1932973" y="2553429"/>
            <a:ext cx="775503" cy="649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a:stCxn id="10" idx="3"/>
            <a:endCxn id="7" idx="1"/>
          </p:cNvCxnSpPr>
          <p:nvPr/>
        </p:nvCxnSpPr>
        <p:spPr>
          <a:xfrm>
            <a:off x="3831221" y="2553429"/>
            <a:ext cx="775503" cy="672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84944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578734" y="3831219"/>
            <a:ext cx="10463514" cy="1569660"/>
          </a:xfrm>
          <a:prstGeom prst="rect">
            <a:avLst/>
          </a:prstGeom>
          <a:noFill/>
        </p:spPr>
        <p:txBody>
          <a:bodyPr wrap="square" rtlCol="0">
            <a:spAutoFit/>
          </a:bodyPr>
          <a:lstStyle/>
          <a:p>
            <a:r>
              <a:rPr lang="en-US" sz="2400" dirty="0"/>
              <a:t>How about now? What is the regression model syntax for estimating drought effects on plant defense (β)? </a:t>
            </a:r>
          </a:p>
          <a:p>
            <a:endParaRPr lang="en-US" sz="2400" dirty="0"/>
          </a:p>
          <a:p>
            <a:endParaRPr lang="en-US" sz="2400" dirty="0"/>
          </a:p>
        </p:txBody>
      </p:sp>
      <p:sp>
        <p:nvSpPr>
          <p:cNvPr id="14" name="TextBox 13">
            <a:extLst>
              <a:ext uri="{FF2B5EF4-FFF2-40B4-BE49-F238E27FC236}">
                <a16:creationId xmlns:a16="http://schemas.microsoft.com/office/drawing/2014/main" id="{39C4E891-8ABF-E14F-B0EA-A631273BE847}"/>
              </a:ext>
            </a:extLst>
          </p:cNvPr>
          <p:cNvSpPr txBox="1"/>
          <p:nvPr/>
        </p:nvSpPr>
        <p:spPr>
          <a:xfrm>
            <a:off x="2060295" y="2456959"/>
            <a:ext cx="434050" cy="369332"/>
          </a:xfrm>
          <a:prstGeom prst="rect">
            <a:avLst/>
          </a:prstGeom>
          <a:noFill/>
        </p:spPr>
        <p:txBody>
          <a:bodyPr wrap="square">
            <a:spAutoFit/>
          </a:bodyPr>
          <a:lstStyle/>
          <a:p>
            <a:r>
              <a:rPr lang="en-US" dirty="0"/>
              <a:t>β</a:t>
            </a:r>
          </a:p>
        </p:txBody>
      </p:sp>
      <p:cxnSp>
        <p:nvCxnSpPr>
          <p:cNvPr id="16" name="Straight Arrow Connector 15">
            <a:extLst>
              <a:ext uri="{FF2B5EF4-FFF2-40B4-BE49-F238E27FC236}">
                <a16:creationId xmlns:a16="http://schemas.microsoft.com/office/drawing/2014/main" id="{930D38B2-382C-1C05-CD33-C42ABE96B88F}"/>
              </a:ext>
            </a:extLst>
          </p:cNvPr>
          <p:cNvCxnSpPr>
            <a:cxnSpLocks/>
            <a:stCxn id="6" idx="3"/>
            <a:endCxn id="7" idx="1"/>
          </p:cNvCxnSpPr>
          <p:nvPr/>
        </p:nvCxnSpPr>
        <p:spPr>
          <a:xfrm>
            <a:off x="1932973" y="3202469"/>
            <a:ext cx="2673751" cy="23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39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13</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82629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a:stCxn id="6" idx="3"/>
            <a:endCxn id="10" idx="1"/>
          </p:cNvCxnSpPr>
          <p:nvPr/>
        </p:nvCxnSpPr>
        <p:spPr>
          <a:xfrm flipV="1">
            <a:off x="1932973" y="2553429"/>
            <a:ext cx="775503" cy="649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a:stCxn id="10" idx="3"/>
            <a:endCxn id="7" idx="1"/>
          </p:cNvCxnSpPr>
          <p:nvPr/>
        </p:nvCxnSpPr>
        <p:spPr>
          <a:xfrm>
            <a:off x="3831221" y="2553429"/>
            <a:ext cx="775503" cy="672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84944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578734" y="3831219"/>
            <a:ext cx="10463514" cy="1938992"/>
          </a:xfrm>
          <a:prstGeom prst="rect">
            <a:avLst/>
          </a:prstGeom>
          <a:noFill/>
        </p:spPr>
        <p:txBody>
          <a:bodyPr wrap="square" rtlCol="0">
            <a:spAutoFit/>
          </a:bodyPr>
          <a:lstStyle/>
          <a:p>
            <a:r>
              <a:rPr lang="en-US" sz="2400" dirty="0"/>
              <a:t>How about now? What is the regression model syntax for estimating drought effects on plant defense (β)? </a:t>
            </a:r>
          </a:p>
          <a:p>
            <a:endParaRPr lang="en-US" sz="2400" dirty="0"/>
          </a:p>
          <a:p>
            <a:pPr algn="ctr"/>
            <a:r>
              <a:rPr lang="en-US" sz="2400" dirty="0">
                <a:solidFill>
                  <a:schemeClr val="accent6"/>
                </a:solidFill>
              </a:rPr>
              <a:t>plant defense ~ drought</a:t>
            </a:r>
          </a:p>
          <a:p>
            <a:endParaRPr lang="en-US" sz="2400" dirty="0"/>
          </a:p>
        </p:txBody>
      </p:sp>
      <p:sp>
        <p:nvSpPr>
          <p:cNvPr id="14" name="TextBox 13">
            <a:extLst>
              <a:ext uri="{FF2B5EF4-FFF2-40B4-BE49-F238E27FC236}">
                <a16:creationId xmlns:a16="http://schemas.microsoft.com/office/drawing/2014/main" id="{39C4E891-8ABF-E14F-B0EA-A631273BE847}"/>
              </a:ext>
            </a:extLst>
          </p:cNvPr>
          <p:cNvSpPr txBox="1"/>
          <p:nvPr/>
        </p:nvSpPr>
        <p:spPr>
          <a:xfrm>
            <a:off x="2060295" y="2456959"/>
            <a:ext cx="434050" cy="369332"/>
          </a:xfrm>
          <a:prstGeom prst="rect">
            <a:avLst/>
          </a:prstGeom>
          <a:noFill/>
        </p:spPr>
        <p:txBody>
          <a:bodyPr wrap="square">
            <a:spAutoFit/>
          </a:bodyPr>
          <a:lstStyle/>
          <a:p>
            <a:r>
              <a:rPr lang="en-US" dirty="0"/>
              <a:t>β</a:t>
            </a:r>
          </a:p>
        </p:txBody>
      </p:sp>
      <p:cxnSp>
        <p:nvCxnSpPr>
          <p:cNvPr id="16" name="Straight Arrow Connector 15">
            <a:extLst>
              <a:ext uri="{FF2B5EF4-FFF2-40B4-BE49-F238E27FC236}">
                <a16:creationId xmlns:a16="http://schemas.microsoft.com/office/drawing/2014/main" id="{930D38B2-382C-1C05-CD33-C42ABE96B88F}"/>
              </a:ext>
            </a:extLst>
          </p:cNvPr>
          <p:cNvCxnSpPr>
            <a:cxnSpLocks/>
            <a:stCxn id="6" idx="3"/>
            <a:endCxn id="7" idx="1"/>
          </p:cNvCxnSpPr>
          <p:nvPr/>
        </p:nvCxnSpPr>
        <p:spPr>
          <a:xfrm>
            <a:off x="1932973" y="3202469"/>
            <a:ext cx="2673751" cy="23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59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14</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82629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a:stCxn id="6" idx="3"/>
            <a:endCxn id="10" idx="1"/>
          </p:cNvCxnSpPr>
          <p:nvPr/>
        </p:nvCxnSpPr>
        <p:spPr>
          <a:xfrm flipV="1">
            <a:off x="1932973" y="2553429"/>
            <a:ext cx="775503" cy="649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a:stCxn id="10" idx="3"/>
            <a:endCxn id="7" idx="1"/>
          </p:cNvCxnSpPr>
          <p:nvPr/>
        </p:nvCxnSpPr>
        <p:spPr>
          <a:xfrm>
            <a:off x="3831221" y="2553429"/>
            <a:ext cx="775503" cy="672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84944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6389222" y="1916663"/>
            <a:ext cx="4865226" cy="2308324"/>
          </a:xfrm>
          <a:prstGeom prst="rect">
            <a:avLst/>
          </a:prstGeom>
          <a:noFill/>
        </p:spPr>
        <p:txBody>
          <a:bodyPr wrap="square" rtlCol="0">
            <a:spAutoFit/>
          </a:bodyPr>
          <a:lstStyle/>
          <a:p>
            <a:r>
              <a:rPr lang="en-US" sz="2400" dirty="0"/>
              <a:t>Let’s make it a little harder. Define the model that provides an estimate of the </a:t>
            </a:r>
            <a:r>
              <a:rPr lang="en-US" sz="2400" i="1" dirty="0"/>
              <a:t>direct </a:t>
            </a:r>
            <a:r>
              <a:rPr lang="en-US" sz="2400" dirty="0"/>
              <a:t>effect of drought on predators.</a:t>
            </a:r>
          </a:p>
          <a:p>
            <a:endParaRPr lang="en-US" sz="2400" dirty="0"/>
          </a:p>
          <a:p>
            <a:endParaRPr lang="en-US" sz="2400" dirty="0"/>
          </a:p>
        </p:txBody>
      </p:sp>
      <p:sp>
        <p:nvSpPr>
          <p:cNvPr id="14" name="TextBox 13">
            <a:extLst>
              <a:ext uri="{FF2B5EF4-FFF2-40B4-BE49-F238E27FC236}">
                <a16:creationId xmlns:a16="http://schemas.microsoft.com/office/drawing/2014/main" id="{39C4E891-8ABF-E14F-B0EA-A631273BE847}"/>
              </a:ext>
            </a:extLst>
          </p:cNvPr>
          <p:cNvSpPr txBox="1"/>
          <p:nvPr/>
        </p:nvSpPr>
        <p:spPr>
          <a:xfrm>
            <a:off x="2093572" y="3748853"/>
            <a:ext cx="454304" cy="369332"/>
          </a:xfrm>
          <a:prstGeom prst="rect">
            <a:avLst/>
          </a:prstGeom>
          <a:noFill/>
        </p:spPr>
        <p:txBody>
          <a:bodyPr wrap="square">
            <a:spAutoFit/>
          </a:bodyPr>
          <a:lstStyle/>
          <a:p>
            <a:r>
              <a:rPr lang="en-US" dirty="0"/>
              <a:t>β</a:t>
            </a:r>
          </a:p>
        </p:txBody>
      </p:sp>
      <p:cxnSp>
        <p:nvCxnSpPr>
          <p:cNvPr id="16" name="Straight Arrow Connector 15">
            <a:extLst>
              <a:ext uri="{FF2B5EF4-FFF2-40B4-BE49-F238E27FC236}">
                <a16:creationId xmlns:a16="http://schemas.microsoft.com/office/drawing/2014/main" id="{930D38B2-382C-1C05-CD33-C42ABE96B88F}"/>
              </a:ext>
            </a:extLst>
          </p:cNvPr>
          <p:cNvCxnSpPr>
            <a:cxnSpLocks/>
            <a:stCxn id="6" idx="3"/>
            <a:endCxn id="7" idx="1"/>
          </p:cNvCxnSpPr>
          <p:nvPr/>
        </p:nvCxnSpPr>
        <p:spPr>
          <a:xfrm>
            <a:off x="1932973" y="3202469"/>
            <a:ext cx="2673751" cy="23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939392-4D3D-11E5-5AF5-08666A9ACC66}"/>
              </a:ext>
            </a:extLst>
          </p:cNvPr>
          <p:cNvSpPr/>
          <p:nvPr/>
        </p:nvSpPr>
        <p:spPr>
          <a:xfrm>
            <a:off x="2824226" y="433207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predators</a:t>
            </a:r>
          </a:p>
        </p:txBody>
      </p:sp>
      <p:sp>
        <p:nvSpPr>
          <p:cNvPr id="12" name="Rectangle 11">
            <a:extLst>
              <a:ext uri="{FF2B5EF4-FFF2-40B4-BE49-F238E27FC236}">
                <a16:creationId xmlns:a16="http://schemas.microsoft.com/office/drawing/2014/main" id="{2B1BAD8D-6F97-C916-5146-E2573EA3DE47}"/>
              </a:ext>
            </a:extLst>
          </p:cNvPr>
          <p:cNvSpPr/>
          <p:nvPr/>
        </p:nvSpPr>
        <p:spPr>
          <a:xfrm>
            <a:off x="607670" y="4459395"/>
            <a:ext cx="1527860" cy="4745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insecticides</a:t>
            </a:r>
          </a:p>
        </p:txBody>
      </p:sp>
      <p:cxnSp>
        <p:nvCxnSpPr>
          <p:cNvPr id="13" name="Straight Arrow Connector 12">
            <a:extLst>
              <a:ext uri="{FF2B5EF4-FFF2-40B4-BE49-F238E27FC236}">
                <a16:creationId xmlns:a16="http://schemas.microsoft.com/office/drawing/2014/main" id="{A9914A90-D1A9-AF46-CB00-AD72E471066E}"/>
              </a:ext>
            </a:extLst>
          </p:cNvPr>
          <p:cNvCxnSpPr>
            <a:cxnSpLocks/>
            <a:stCxn id="3" idx="3"/>
            <a:endCxn id="7" idx="2"/>
          </p:cNvCxnSpPr>
          <p:nvPr/>
        </p:nvCxnSpPr>
        <p:spPr>
          <a:xfrm flipV="1">
            <a:off x="3946971" y="3601796"/>
            <a:ext cx="1221126" cy="11064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2CC30C-63E7-3099-CA90-DAFDDB219667}"/>
              </a:ext>
            </a:extLst>
          </p:cNvPr>
          <p:cNvCxnSpPr>
            <a:cxnSpLocks/>
            <a:stCxn id="12" idx="3"/>
            <a:endCxn id="3" idx="1"/>
          </p:cNvCxnSpPr>
          <p:nvPr/>
        </p:nvCxnSpPr>
        <p:spPr>
          <a:xfrm>
            <a:off x="2135530" y="4696673"/>
            <a:ext cx="688696" cy="115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C4B1AA-E197-9DBA-B470-7892FC4F7A76}"/>
              </a:ext>
            </a:extLst>
          </p:cNvPr>
          <p:cNvCxnSpPr>
            <a:cxnSpLocks/>
            <a:stCxn id="6" idx="2"/>
            <a:endCxn id="3" idx="1"/>
          </p:cNvCxnSpPr>
          <p:nvPr/>
        </p:nvCxnSpPr>
        <p:spPr>
          <a:xfrm>
            <a:off x="1371601" y="3578646"/>
            <a:ext cx="1452625" cy="1129603"/>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88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15</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82629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a:stCxn id="6" idx="3"/>
            <a:endCxn id="10" idx="1"/>
          </p:cNvCxnSpPr>
          <p:nvPr/>
        </p:nvCxnSpPr>
        <p:spPr>
          <a:xfrm flipV="1">
            <a:off x="1932973" y="2553429"/>
            <a:ext cx="775503" cy="649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a:stCxn id="10" idx="3"/>
            <a:endCxn id="7" idx="1"/>
          </p:cNvCxnSpPr>
          <p:nvPr/>
        </p:nvCxnSpPr>
        <p:spPr>
          <a:xfrm>
            <a:off x="3831221" y="2553429"/>
            <a:ext cx="775503" cy="672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84944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6389222" y="1916663"/>
            <a:ext cx="4865226" cy="461665"/>
          </a:xfrm>
          <a:prstGeom prst="rect">
            <a:avLst/>
          </a:prstGeom>
          <a:noFill/>
        </p:spPr>
        <p:txBody>
          <a:bodyPr wrap="square" rtlCol="0">
            <a:spAutoFit/>
          </a:bodyPr>
          <a:lstStyle/>
          <a:p>
            <a:pPr algn="ctr"/>
            <a:r>
              <a:rPr lang="en-US" sz="2400" dirty="0">
                <a:solidFill>
                  <a:schemeClr val="accent6"/>
                </a:solidFill>
              </a:rPr>
              <a:t>predators ~ drought</a:t>
            </a:r>
          </a:p>
        </p:txBody>
      </p:sp>
      <p:sp>
        <p:nvSpPr>
          <p:cNvPr id="14" name="TextBox 13">
            <a:extLst>
              <a:ext uri="{FF2B5EF4-FFF2-40B4-BE49-F238E27FC236}">
                <a16:creationId xmlns:a16="http://schemas.microsoft.com/office/drawing/2014/main" id="{39C4E891-8ABF-E14F-B0EA-A631273BE847}"/>
              </a:ext>
            </a:extLst>
          </p:cNvPr>
          <p:cNvSpPr txBox="1"/>
          <p:nvPr/>
        </p:nvSpPr>
        <p:spPr>
          <a:xfrm>
            <a:off x="2093572" y="3748853"/>
            <a:ext cx="454304" cy="369332"/>
          </a:xfrm>
          <a:prstGeom prst="rect">
            <a:avLst/>
          </a:prstGeom>
          <a:noFill/>
        </p:spPr>
        <p:txBody>
          <a:bodyPr wrap="square">
            <a:spAutoFit/>
          </a:bodyPr>
          <a:lstStyle/>
          <a:p>
            <a:r>
              <a:rPr lang="en-US" dirty="0"/>
              <a:t>β</a:t>
            </a:r>
          </a:p>
        </p:txBody>
      </p:sp>
      <p:cxnSp>
        <p:nvCxnSpPr>
          <p:cNvPr id="16" name="Straight Arrow Connector 15">
            <a:extLst>
              <a:ext uri="{FF2B5EF4-FFF2-40B4-BE49-F238E27FC236}">
                <a16:creationId xmlns:a16="http://schemas.microsoft.com/office/drawing/2014/main" id="{930D38B2-382C-1C05-CD33-C42ABE96B88F}"/>
              </a:ext>
            </a:extLst>
          </p:cNvPr>
          <p:cNvCxnSpPr>
            <a:cxnSpLocks/>
            <a:stCxn id="6" idx="3"/>
            <a:endCxn id="7" idx="1"/>
          </p:cNvCxnSpPr>
          <p:nvPr/>
        </p:nvCxnSpPr>
        <p:spPr>
          <a:xfrm>
            <a:off x="1932973" y="3202469"/>
            <a:ext cx="2673751" cy="23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939392-4D3D-11E5-5AF5-08666A9ACC66}"/>
              </a:ext>
            </a:extLst>
          </p:cNvPr>
          <p:cNvSpPr/>
          <p:nvPr/>
        </p:nvSpPr>
        <p:spPr>
          <a:xfrm>
            <a:off x="2824226" y="433207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predators</a:t>
            </a:r>
          </a:p>
        </p:txBody>
      </p:sp>
      <p:sp>
        <p:nvSpPr>
          <p:cNvPr id="12" name="Rectangle 11">
            <a:extLst>
              <a:ext uri="{FF2B5EF4-FFF2-40B4-BE49-F238E27FC236}">
                <a16:creationId xmlns:a16="http://schemas.microsoft.com/office/drawing/2014/main" id="{2B1BAD8D-6F97-C916-5146-E2573EA3DE47}"/>
              </a:ext>
            </a:extLst>
          </p:cNvPr>
          <p:cNvSpPr/>
          <p:nvPr/>
        </p:nvSpPr>
        <p:spPr>
          <a:xfrm>
            <a:off x="607670" y="4459395"/>
            <a:ext cx="1527860" cy="4745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insecticides</a:t>
            </a:r>
          </a:p>
        </p:txBody>
      </p:sp>
      <p:cxnSp>
        <p:nvCxnSpPr>
          <p:cNvPr id="13" name="Straight Arrow Connector 12">
            <a:extLst>
              <a:ext uri="{FF2B5EF4-FFF2-40B4-BE49-F238E27FC236}">
                <a16:creationId xmlns:a16="http://schemas.microsoft.com/office/drawing/2014/main" id="{A9914A90-D1A9-AF46-CB00-AD72E471066E}"/>
              </a:ext>
            </a:extLst>
          </p:cNvPr>
          <p:cNvCxnSpPr>
            <a:cxnSpLocks/>
            <a:stCxn id="3" idx="3"/>
            <a:endCxn id="7" idx="2"/>
          </p:cNvCxnSpPr>
          <p:nvPr/>
        </p:nvCxnSpPr>
        <p:spPr>
          <a:xfrm flipV="1">
            <a:off x="3946971" y="3601796"/>
            <a:ext cx="1221126" cy="11064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2CC30C-63E7-3099-CA90-DAFDDB219667}"/>
              </a:ext>
            </a:extLst>
          </p:cNvPr>
          <p:cNvCxnSpPr>
            <a:cxnSpLocks/>
            <a:stCxn id="12" idx="3"/>
            <a:endCxn id="3" idx="1"/>
          </p:cNvCxnSpPr>
          <p:nvPr/>
        </p:nvCxnSpPr>
        <p:spPr>
          <a:xfrm>
            <a:off x="2135530" y="4696673"/>
            <a:ext cx="688696" cy="115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C4B1AA-E197-9DBA-B470-7892FC4F7A76}"/>
              </a:ext>
            </a:extLst>
          </p:cNvPr>
          <p:cNvCxnSpPr>
            <a:cxnSpLocks/>
            <a:stCxn id="6" idx="2"/>
            <a:endCxn id="3" idx="1"/>
          </p:cNvCxnSpPr>
          <p:nvPr/>
        </p:nvCxnSpPr>
        <p:spPr>
          <a:xfrm>
            <a:off x="1371601" y="3578646"/>
            <a:ext cx="1452625" cy="1129603"/>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44B447-BB55-2B96-E7E3-D81D958C0AEF}"/>
              </a:ext>
            </a:extLst>
          </p:cNvPr>
          <p:cNvSpPr txBox="1"/>
          <p:nvPr/>
        </p:nvSpPr>
        <p:spPr>
          <a:xfrm>
            <a:off x="6162907" y="2686334"/>
            <a:ext cx="5754030" cy="3693319"/>
          </a:xfrm>
          <a:prstGeom prst="rect">
            <a:avLst/>
          </a:prstGeom>
          <a:noFill/>
        </p:spPr>
        <p:txBody>
          <a:bodyPr wrap="square" rtlCol="0">
            <a:spAutoFit/>
          </a:bodyPr>
          <a:lstStyle/>
          <a:p>
            <a:r>
              <a:rPr lang="en-US" dirty="0"/>
              <a:t>whitefly outbreak is a </a:t>
            </a:r>
            <a:r>
              <a:rPr lang="en-US" i="1" dirty="0"/>
              <a:t>collider variable</a:t>
            </a:r>
            <a:r>
              <a:rPr lang="en-US" dirty="0"/>
              <a:t>, meaning that several causal arrows enter into it, breaking the causal flow between antecedents (that is, there is no causal link between drought and predators mediated by plant defense and whitefly outbreak). </a:t>
            </a:r>
          </a:p>
          <a:p>
            <a:endParaRPr lang="en-US" dirty="0"/>
          </a:p>
          <a:p>
            <a:r>
              <a:rPr lang="en-US" dirty="0"/>
              <a:t>The analogy here is that collider variables are like a light switch in the OFF position. There is no current between drought and predators besides the direct linkage. However, by including whitefly outbreak in the model, we flip the switch to the ON position, leading to a drought-predator relationship with multiple causes, biasing our estimate of direct drought effects of predators.</a:t>
            </a:r>
            <a:endParaRPr lang="en-US" i="1" dirty="0"/>
          </a:p>
        </p:txBody>
      </p:sp>
    </p:spTree>
    <p:extLst>
      <p:ext uri="{BB962C8B-B14F-4D97-AF65-F5344CB8AC3E}">
        <p14:creationId xmlns:p14="http://schemas.microsoft.com/office/powerpoint/2010/main" val="104431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16</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82629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a:stCxn id="6" idx="3"/>
            <a:endCxn id="10" idx="1"/>
          </p:cNvCxnSpPr>
          <p:nvPr/>
        </p:nvCxnSpPr>
        <p:spPr>
          <a:xfrm flipV="1">
            <a:off x="1932973" y="2553429"/>
            <a:ext cx="775503" cy="649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a:stCxn id="10" idx="3"/>
            <a:endCxn id="7" idx="1"/>
          </p:cNvCxnSpPr>
          <p:nvPr/>
        </p:nvCxnSpPr>
        <p:spPr>
          <a:xfrm>
            <a:off x="3831221" y="2553429"/>
            <a:ext cx="775503" cy="672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84944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4" name="TextBox 13">
            <a:extLst>
              <a:ext uri="{FF2B5EF4-FFF2-40B4-BE49-F238E27FC236}">
                <a16:creationId xmlns:a16="http://schemas.microsoft.com/office/drawing/2014/main" id="{39C4E891-8ABF-E14F-B0EA-A631273BE847}"/>
              </a:ext>
            </a:extLst>
          </p:cNvPr>
          <p:cNvSpPr txBox="1"/>
          <p:nvPr/>
        </p:nvSpPr>
        <p:spPr>
          <a:xfrm>
            <a:off x="2093572" y="3748853"/>
            <a:ext cx="454304" cy="369332"/>
          </a:xfrm>
          <a:prstGeom prst="rect">
            <a:avLst/>
          </a:prstGeom>
          <a:noFill/>
        </p:spPr>
        <p:txBody>
          <a:bodyPr wrap="square">
            <a:spAutoFit/>
          </a:bodyPr>
          <a:lstStyle/>
          <a:p>
            <a:r>
              <a:rPr lang="en-US" dirty="0"/>
              <a:t>β</a:t>
            </a:r>
          </a:p>
        </p:txBody>
      </p:sp>
      <p:cxnSp>
        <p:nvCxnSpPr>
          <p:cNvPr id="16" name="Straight Arrow Connector 15">
            <a:extLst>
              <a:ext uri="{FF2B5EF4-FFF2-40B4-BE49-F238E27FC236}">
                <a16:creationId xmlns:a16="http://schemas.microsoft.com/office/drawing/2014/main" id="{930D38B2-382C-1C05-CD33-C42ABE96B88F}"/>
              </a:ext>
            </a:extLst>
          </p:cNvPr>
          <p:cNvCxnSpPr>
            <a:cxnSpLocks/>
            <a:stCxn id="6" idx="3"/>
            <a:endCxn id="7" idx="1"/>
          </p:cNvCxnSpPr>
          <p:nvPr/>
        </p:nvCxnSpPr>
        <p:spPr>
          <a:xfrm>
            <a:off x="1932973" y="3202469"/>
            <a:ext cx="2673751" cy="23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939392-4D3D-11E5-5AF5-08666A9ACC66}"/>
              </a:ext>
            </a:extLst>
          </p:cNvPr>
          <p:cNvSpPr/>
          <p:nvPr/>
        </p:nvSpPr>
        <p:spPr>
          <a:xfrm>
            <a:off x="2824226" y="433207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predators</a:t>
            </a:r>
          </a:p>
        </p:txBody>
      </p:sp>
      <p:sp>
        <p:nvSpPr>
          <p:cNvPr id="12" name="Rectangle 11">
            <a:extLst>
              <a:ext uri="{FF2B5EF4-FFF2-40B4-BE49-F238E27FC236}">
                <a16:creationId xmlns:a16="http://schemas.microsoft.com/office/drawing/2014/main" id="{2B1BAD8D-6F97-C916-5146-E2573EA3DE47}"/>
              </a:ext>
            </a:extLst>
          </p:cNvPr>
          <p:cNvSpPr/>
          <p:nvPr/>
        </p:nvSpPr>
        <p:spPr>
          <a:xfrm>
            <a:off x="607670" y="4459395"/>
            <a:ext cx="1527860" cy="4745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insecticides</a:t>
            </a:r>
          </a:p>
        </p:txBody>
      </p:sp>
      <p:cxnSp>
        <p:nvCxnSpPr>
          <p:cNvPr id="13" name="Straight Arrow Connector 12">
            <a:extLst>
              <a:ext uri="{FF2B5EF4-FFF2-40B4-BE49-F238E27FC236}">
                <a16:creationId xmlns:a16="http://schemas.microsoft.com/office/drawing/2014/main" id="{A9914A90-D1A9-AF46-CB00-AD72E471066E}"/>
              </a:ext>
            </a:extLst>
          </p:cNvPr>
          <p:cNvCxnSpPr>
            <a:cxnSpLocks/>
            <a:stCxn id="7" idx="2"/>
            <a:endCxn id="3" idx="3"/>
          </p:cNvCxnSpPr>
          <p:nvPr/>
        </p:nvCxnSpPr>
        <p:spPr>
          <a:xfrm flipH="1">
            <a:off x="3946971" y="3601796"/>
            <a:ext cx="1221126" cy="110645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2CC30C-63E7-3099-CA90-DAFDDB219667}"/>
              </a:ext>
            </a:extLst>
          </p:cNvPr>
          <p:cNvCxnSpPr>
            <a:cxnSpLocks/>
            <a:stCxn id="12" idx="3"/>
            <a:endCxn id="3" idx="1"/>
          </p:cNvCxnSpPr>
          <p:nvPr/>
        </p:nvCxnSpPr>
        <p:spPr>
          <a:xfrm>
            <a:off x="2135530" y="4696673"/>
            <a:ext cx="688696" cy="115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C4B1AA-E197-9DBA-B470-7892FC4F7A76}"/>
              </a:ext>
            </a:extLst>
          </p:cNvPr>
          <p:cNvCxnSpPr>
            <a:cxnSpLocks/>
            <a:stCxn id="6" idx="2"/>
            <a:endCxn id="3" idx="1"/>
          </p:cNvCxnSpPr>
          <p:nvPr/>
        </p:nvCxnSpPr>
        <p:spPr>
          <a:xfrm>
            <a:off x="1371601" y="3578646"/>
            <a:ext cx="1452625" cy="1129603"/>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85846D6-F558-9FEA-EB96-F397F6749C21}"/>
              </a:ext>
            </a:extLst>
          </p:cNvPr>
          <p:cNvSpPr txBox="1"/>
          <p:nvPr/>
        </p:nvSpPr>
        <p:spPr>
          <a:xfrm>
            <a:off x="6389222" y="1916663"/>
            <a:ext cx="4865226" cy="1200329"/>
          </a:xfrm>
          <a:prstGeom prst="rect">
            <a:avLst/>
          </a:prstGeom>
          <a:noFill/>
        </p:spPr>
        <p:txBody>
          <a:bodyPr wrap="square" rtlCol="0">
            <a:spAutoFit/>
          </a:bodyPr>
          <a:lstStyle/>
          <a:p>
            <a:r>
              <a:rPr lang="en-US" sz="2400" dirty="0"/>
              <a:t>How about now?</a:t>
            </a:r>
          </a:p>
          <a:p>
            <a:endParaRPr lang="en-US" sz="2400" dirty="0"/>
          </a:p>
          <a:p>
            <a:endParaRPr lang="en-US" sz="2400" dirty="0"/>
          </a:p>
        </p:txBody>
      </p:sp>
    </p:spTree>
    <p:extLst>
      <p:ext uri="{BB962C8B-B14F-4D97-AF65-F5344CB8AC3E}">
        <p14:creationId xmlns:p14="http://schemas.microsoft.com/office/powerpoint/2010/main" val="270434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17</a:t>
            </a:fld>
            <a:endParaRPr lang="en-US" dirty="0"/>
          </a:p>
        </p:txBody>
      </p:sp>
      <p:sp>
        <p:nvSpPr>
          <p:cNvPr id="6" name="Rectangle 5">
            <a:extLst>
              <a:ext uri="{FF2B5EF4-FFF2-40B4-BE49-F238E27FC236}">
                <a16:creationId xmlns:a16="http://schemas.microsoft.com/office/drawing/2014/main" id="{38B0A93D-EDE5-4D5E-BFC2-8028FB688EBC}"/>
              </a:ext>
            </a:extLst>
          </p:cNvPr>
          <p:cNvSpPr/>
          <p:nvPr/>
        </p:nvSpPr>
        <p:spPr>
          <a:xfrm>
            <a:off x="810228" y="282629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a:stCxn id="6" idx="3"/>
            <a:endCxn id="10" idx="1"/>
          </p:cNvCxnSpPr>
          <p:nvPr/>
        </p:nvCxnSpPr>
        <p:spPr>
          <a:xfrm flipV="1">
            <a:off x="1932973" y="2553429"/>
            <a:ext cx="775503" cy="649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a:stCxn id="10" idx="3"/>
            <a:endCxn id="7" idx="1"/>
          </p:cNvCxnSpPr>
          <p:nvPr/>
        </p:nvCxnSpPr>
        <p:spPr>
          <a:xfrm>
            <a:off x="3831221" y="2553429"/>
            <a:ext cx="775503" cy="672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84944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4" name="TextBox 13">
            <a:extLst>
              <a:ext uri="{FF2B5EF4-FFF2-40B4-BE49-F238E27FC236}">
                <a16:creationId xmlns:a16="http://schemas.microsoft.com/office/drawing/2014/main" id="{39C4E891-8ABF-E14F-B0EA-A631273BE847}"/>
              </a:ext>
            </a:extLst>
          </p:cNvPr>
          <p:cNvSpPr txBox="1"/>
          <p:nvPr/>
        </p:nvSpPr>
        <p:spPr>
          <a:xfrm>
            <a:off x="2093572" y="3748853"/>
            <a:ext cx="454304" cy="369332"/>
          </a:xfrm>
          <a:prstGeom prst="rect">
            <a:avLst/>
          </a:prstGeom>
          <a:noFill/>
        </p:spPr>
        <p:txBody>
          <a:bodyPr wrap="square">
            <a:spAutoFit/>
          </a:bodyPr>
          <a:lstStyle/>
          <a:p>
            <a:r>
              <a:rPr lang="en-US" dirty="0"/>
              <a:t>β</a:t>
            </a:r>
          </a:p>
        </p:txBody>
      </p:sp>
      <p:cxnSp>
        <p:nvCxnSpPr>
          <p:cNvPr id="16" name="Straight Arrow Connector 15">
            <a:extLst>
              <a:ext uri="{FF2B5EF4-FFF2-40B4-BE49-F238E27FC236}">
                <a16:creationId xmlns:a16="http://schemas.microsoft.com/office/drawing/2014/main" id="{930D38B2-382C-1C05-CD33-C42ABE96B88F}"/>
              </a:ext>
            </a:extLst>
          </p:cNvPr>
          <p:cNvCxnSpPr>
            <a:cxnSpLocks/>
            <a:stCxn id="6" idx="3"/>
            <a:endCxn id="7" idx="1"/>
          </p:cNvCxnSpPr>
          <p:nvPr/>
        </p:nvCxnSpPr>
        <p:spPr>
          <a:xfrm>
            <a:off x="1932973" y="3202469"/>
            <a:ext cx="2673751" cy="23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939392-4D3D-11E5-5AF5-08666A9ACC66}"/>
              </a:ext>
            </a:extLst>
          </p:cNvPr>
          <p:cNvSpPr/>
          <p:nvPr/>
        </p:nvSpPr>
        <p:spPr>
          <a:xfrm>
            <a:off x="2824226" y="433207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predators</a:t>
            </a:r>
          </a:p>
        </p:txBody>
      </p:sp>
      <p:sp>
        <p:nvSpPr>
          <p:cNvPr id="12" name="Rectangle 11">
            <a:extLst>
              <a:ext uri="{FF2B5EF4-FFF2-40B4-BE49-F238E27FC236}">
                <a16:creationId xmlns:a16="http://schemas.microsoft.com/office/drawing/2014/main" id="{2B1BAD8D-6F97-C916-5146-E2573EA3DE47}"/>
              </a:ext>
            </a:extLst>
          </p:cNvPr>
          <p:cNvSpPr/>
          <p:nvPr/>
        </p:nvSpPr>
        <p:spPr>
          <a:xfrm>
            <a:off x="607670" y="4459395"/>
            <a:ext cx="1527860" cy="4745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insecticides</a:t>
            </a:r>
          </a:p>
        </p:txBody>
      </p:sp>
      <p:cxnSp>
        <p:nvCxnSpPr>
          <p:cNvPr id="13" name="Straight Arrow Connector 12">
            <a:extLst>
              <a:ext uri="{FF2B5EF4-FFF2-40B4-BE49-F238E27FC236}">
                <a16:creationId xmlns:a16="http://schemas.microsoft.com/office/drawing/2014/main" id="{A9914A90-D1A9-AF46-CB00-AD72E471066E}"/>
              </a:ext>
            </a:extLst>
          </p:cNvPr>
          <p:cNvCxnSpPr>
            <a:cxnSpLocks/>
            <a:stCxn id="7" idx="2"/>
            <a:endCxn id="3" idx="3"/>
          </p:cNvCxnSpPr>
          <p:nvPr/>
        </p:nvCxnSpPr>
        <p:spPr>
          <a:xfrm flipH="1">
            <a:off x="3946971" y="3601796"/>
            <a:ext cx="1221126" cy="110645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2CC30C-63E7-3099-CA90-DAFDDB219667}"/>
              </a:ext>
            </a:extLst>
          </p:cNvPr>
          <p:cNvCxnSpPr>
            <a:cxnSpLocks/>
            <a:stCxn id="12" idx="3"/>
            <a:endCxn id="3" idx="1"/>
          </p:cNvCxnSpPr>
          <p:nvPr/>
        </p:nvCxnSpPr>
        <p:spPr>
          <a:xfrm>
            <a:off x="2135530" y="4696673"/>
            <a:ext cx="688696" cy="115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C4B1AA-E197-9DBA-B470-7892FC4F7A76}"/>
              </a:ext>
            </a:extLst>
          </p:cNvPr>
          <p:cNvCxnSpPr>
            <a:cxnSpLocks/>
            <a:stCxn id="6" idx="2"/>
            <a:endCxn id="3" idx="1"/>
          </p:cNvCxnSpPr>
          <p:nvPr/>
        </p:nvCxnSpPr>
        <p:spPr>
          <a:xfrm>
            <a:off x="1371601" y="3578646"/>
            <a:ext cx="1452625" cy="1129603"/>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4468A7E-46D4-F220-0CDE-9DBF74CB6AD5}"/>
              </a:ext>
            </a:extLst>
          </p:cNvPr>
          <p:cNvSpPr txBox="1"/>
          <p:nvPr/>
        </p:nvSpPr>
        <p:spPr>
          <a:xfrm>
            <a:off x="6389222" y="1916663"/>
            <a:ext cx="4865226" cy="461665"/>
          </a:xfrm>
          <a:prstGeom prst="rect">
            <a:avLst/>
          </a:prstGeom>
          <a:noFill/>
        </p:spPr>
        <p:txBody>
          <a:bodyPr wrap="square" rtlCol="0">
            <a:spAutoFit/>
          </a:bodyPr>
          <a:lstStyle/>
          <a:p>
            <a:pPr algn="ctr"/>
            <a:r>
              <a:rPr lang="en-US" sz="2400" dirty="0">
                <a:solidFill>
                  <a:schemeClr val="accent6"/>
                </a:solidFill>
              </a:rPr>
              <a:t>predators ~ drought + whiteflies</a:t>
            </a:r>
          </a:p>
        </p:txBody>
      </p:sp>
      <p:sp>
        <p:nvSpPr>
          <p:cNvPr id="15" name="TextBox 14">
            <a:extLst>
              <a:ext uri="{FF2B5EF4-FFF2-40B4-BE49-F238E27FC236}">
                <a16:creationId xmlns:a16="http://schemas.microsoft.com/office/drawing/2014/main" id="{5BE95AD9-63B1-8E9C-C720-CA736B800A32}"/>
              </a:ext>
            </a:extLst>
          </p:cNvPr>
          <p:cNvSpPr txBox="1"/>
          <p:nvPr/>
        </p:nvSpPr>
        <p:spPr>
          <a:xfrm>
            <a:off x="5648545" y="3870803"/>
            <a:ext cx="6065034" cy="2862322"/>
          </a:xfrm>
          <a:prstGeom prst="rect">
            <a:avLst/>
          </a:prstGeom>
          <a:noFill/>
        </p:spPr>
        <p:txBody>
          <a:bodyPr wrap="square" rtlCol="0">
            <a:spAutoFit/>
          </a:bodyPr>
          <a:lstStyle/>
          <a:p>
            <a:r>
              <a:rPr lang="en-US" sz="2000" u="sng" dirty="0"/>
              <a:t>Things to consider: </a:t>
            </a:r>
          </a:p>
          <a:p>
            <a:endParaRPr lang="en-US" sz="2000" u="sng" dirty="0"/>
          </a:p>
          <a:p>
            <a:pPr marL="285750" indent="-285750">
              <a:buFont typeface="Arial" panose="020B0604020202020204" pitchFamily="34" charset="0"/>
              <a:buChar char="•"/>
            </a:pPr>
            <a:r>
              <a:rPr lang="en-US" sz="2000" dirty="0"/>
              <a:t>What would happen if we included insecticides?</a:t>
            </a:r>
          </a:p>
          <a:p>
            <a:pPr marL="285750" indent="-285750">
              <a:buFont typeface="Arial" panose="020B0604020202020204" pitchFamily="34" charset="0"/>
              <a:buChar char="•"/>
            </a:pPr>
            <a:r>
              <a:rPr lang="en-US" sz="2000" dirty="0"/>
              <a:t>What would happen if we added plant defense to the model?</a:t>
            </a:r>
          </a:p>
          <a:p>
            <a:pPr marL="285750" indent="-285750">
              <a:buFont typeface="Arial" panose="020B0604020202020204" pitchFamily="34" charset="0"/>
              <a:buChar char="•"/>
            </a:pPr>
            <a:r>
              <a:rPr lang="en-US" sz="2000" dirty="0"/>
              <a:t>What would the model look like if wanted to measure the total effect of drought on predators?</a:t>
            </a:r>
          </a:p>
          <a:p>
            <a:pPr marL="285750" indent="-285750">
              <a:buFont typeface="Arial" panose="020B0604020202020204" pitchFamily="34" charset="0"/>
              <a:buChar char="•"/>
            </a:pPr>
            <a:r>
              <a:rPr lang="en-US" sz="2000" dirty="0"/>
              <a:t>Table 2 Fallacy and model selection</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37347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directional connection and separation</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18</a:t>
            </a:fld>
            <a:endParaRPr lang="en-US" dirty="0"/>
          </a:p>
        </p:txBody>
      </p:sp>
      <p:sp>
        <p:nvSpPr>
          <p:cNvPr id="6" name="Rectangle 5">
            <a:extLst>
              <a:ext uri="{FF2B5EF4-FFF2-40B4-BE49-F238E27FC236}">
                <a16:creationId xmlns:a16="http://schemas.microsoft.com/office/drawing/2014/main" id="{38B0A93D-EDE5-4D5E-BFC2-8028FB688EBC}"/>
              </a:ext>
            </a:extLst>
          </p:cNvPr>
          <p:cNvSpPr/>
          <p:nvPr/>
        </p:nvSpPr>
        <p:spPr>
          <a:xfrm>
            <a:off x="613458" y="2039212"/>
            <a:ext cx="596217" cy="4468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a:t>
            </a:r>
          </a:p>
        </p:txBody>
      </p:sp>
      <p:cxnSp>
        <p:nvCxnSpPr>
          <p:cNvPr id="16" name="Straight Arrow Connector 15">
            <a:extLst>
              <a:ext uri="{FF2B5EF4-FFF2-40B4-BE49-F238E27FC236}">
                <a16:creationId xmlns:a16="http://schemas.microsoft.com/office/drawing/2014/main" id="{930D38B2-382C-1C05-CD33-C42ABE96B88F}"/>
              </a:ext>
            </a:extLst>
          </p:cNvPr>
          <p:cNvCxnSpPr>
            <a:cxnSpLocks/>
            <a:stCxn id="6" idx="3"/>
            <a:endCxn id="36" idx="1"/>
          </p:cNvCxnSpPr>
          <p:nvPr/>
        </p:nvCxnSpPr>
        <p:spPr>
          <a:xfrm>
            <a:off x="1209675" y="2262619"/>
            <a:ext cx="685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7ABC7F6-3A2E-D07E-2D98-6763694D7FBF}"/>
              </a:ext>
            </a:extLst>
          </p:cNvPr>
          <p:cNvSpPr/>
          <p:nvPr/>
        </p:nvSpPr>
        <p:spPr>
          <a:xfrm>
            <a:off x="1895475" y="2039212"/>
            <a:ext cx="596217" cy="4468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B</a:t>
            </a:r>
          </a:p>
        </p:txBody>
      </p:sp>
      <p:cxnSp>
        <p:nvCxnSpPr>
          <p:cNvPr id="37" name="Straight Arrow Connector 36">
            <a:extLst>
              <a:ext uri="{FF2B5EF4-FFF2-40B4-BE49-F238E27FC236}">
                <a16:creationId xmlns:a16="http://schemas.microsoft.com/office/drawing/2014/main" id="{54E02042-5F2B-873D-12EE-9B7BAE382252}"/>
              </a:ext>
            </a:extLst>
          </p:cNvPr>
          <p:cNvCxnSpPr>
            <a:cxnSpLocks/>
            <a:stCxn id="38" idx="1"/>
            <a:endCxn id="36" idx="3"/>
          </p:cNvCxnSpPr>
          <p:nvPr/>
        </p:nvCxnSpPr>
        <p:spPr>
          <a:xfrm flipH="1">
            <a:off x="2491692" y="2262619"/>
            <a:ext cx="6801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5442E59-8595-2B39-24E0-064BA1662906}"/>
              </a:ext>
            </a:extLst>
          </p:cNvPr>
          <p:cNvSpPr/>
          <p:nvPr/>
        </p:nvSpPr>
        <p:spPr>
          <a:xfrm>
            <a:off x="3171825" y="2039212"/>
            <a:ext cx="596217" cy="4468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a:t>
            </a:r>
          </a:p>
        </p:txBody>
      </p:sp>
      <p:cxnSp>
        <p:nvCxnSpPr>
          <p:cNvPr id="39" name="Straight Arrow Connector 38">
            <a:extLst>
              <a:ext uri="{FF2B5EF4-FFF2-40B4-BE49-F238E27FC236}">
                <a16:creationId xmlns:a16="http://schemas.microsoft.com/office/drawing/2014/main" id="{D023C274-FB04-0836-71B8-3D44E715D167}"/>
              </a:ext>
            </a:extLst>
          </p:cNvPr>
          <p:cNvCxnSpPr>
            <a:cxnSpLocks/>
            <a:stCxn id="46" idx="1"/>
            <a:endCxn id="38" idx="2"/>
          </p:cNvCxnSpPr>
          <p:nvPr/>
        </p:nvCxnSpPr>
        <p:spPr>
          <a:xfrm flipH="1" flipV="1">
            <a:off x="3469934" y="2486025"/>
            <a:ext cx="888657" cy="8200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B1799A7-85F2-482E-0658-63D56F62CE83}"/>
              </a:ext>
            </a:extLst>
          </p:cNvPr>
          <p:cNvSpPr/>
          <p:nvPr/>
        </p:nvSpPr>
        <p:spPr>
          <a:xfrm>
            <a:off x="4358592" y="2039211"/>
            <a:ext cx="596217" cy="4468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E</a:t>
            </a:r>
          </a:p>
        </p:txBody>
      </p:sp>
      <p:cxnSp>
        <p:nvCxnSpPr>
          <p:cNvPr id="41" name="Straight Arrow Connector 40">
            <a:extLst>
              <a:ext uri="{FF2B5EF4-FFF2-40B4-BE49-F238E27FC236}">
                <a16:creationId xmlns:a16="http://schemas.microsoft.com/office/drawing/2014/main" id="{B36A1771-3D16-2795-7723-435E0D6C0DD5}"/>
              </a:ext>
            </a:extLst>
          </p:cNvPr>
          <p:cNvCxnSpPr>
            <a:cxnSpLocks/>
            <a:stCxn id="40" idx="3"/>
            <a:endCxn id="42" idx="1"/>
          </p:cNvCxnSpPr>
          <p:nvPr/>
        </p:nvCxnSpPr>
        <p:spPr>
          <a:xfrm flipV="1">
            <a:off x="4954809" y="2262617"/>
            <a:ext cx="59055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B009A18-00EF-E475-9E49-890099965B86}"/>
              </a:ext>
            </a:extLst>
          </p:cNvPr>
          <p:cNvSpPr/>
          <p:nvPr/>
        </p:nvSpPr>
        <p:spPr>
          <a:xfrm>
            <a:off x="5545359" y="2039210"/>
            <a:ext cx="596217" cy="4468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G</a:t>
            </a:r>
          </a:p>
        </p:txBody>
      </p:sp>
      <p:sp>
        <p:nvSpPr>
          <p:cNvPr id="44" name="Rectangle 43">
            <a:extLst>
              <a:ext uri="{FF2B5EF4-FFF2-40B4-BE49-F238E27FC236}">
                <a16:creationId xmlns:a16="http://schemas.microsoft.com/office/drawing/2014/main" id="{D056E288-9B7B-041F-CDC7-4FC6E3F7F5A0}"/>
              </a:ext>
            </a:extLst>
          </p:cNvPr>
          <p:cNvSpPr/>
          <p:nvPr/>
        </p:nvSpPr>
        <p:spPr>
          <a:xfrm>
            <a:off x="1895475" y="3082628"/>
            <a:ext cx="596217" cy="4468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a:t>
            </a:r>
          </a:p>
        </p:txBody>
      </p:sp>
      <p:sp>
        <p:nvSpPr>
          <p:cNvPr id="46" name="Rectangle 45">
            <a:extLst>
              <a:ext uri="{FF2B5EF4-FFF2-40B4-BE49-F238E27FC236}">
                <a16:creationId xmlns:a16="http://schemas.microsoft.com/office/drawing/2014/main" id="{064C4157-9EA9-26D2-7C90-A3BCB9DBC87A}"/>
              </a:ext>
            </a:extLst>
          </p:cNvPr>
          <p:cNvSpPr/>
          <p:nvPr/>
        </p:nvSpPr>
        <p:spPr>
          <a:xfrm>
            <a:off x="4358591" y="3082627"/>
            <a:ext cx="596217" cy="4468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a:t>
            </a:r>
          </a:p>
        </p:txBody>
      </p:sp>
      <p:cxnSp>
        <p:nvCxnSpPr>
          <p:cNvPr id="64" name="Straight Arrow Connector 63">
            <a:extLst>
              <a:ext uri="{FF2B5EF4-FFF2-40B4-BE49-F238E27FC236}">
                <a16:creationId xmlns:a16="http://schemas.microsoft.com/office/drawing/2014/main" id="{CD443840-4C71-F81D-2485-6247D15A2DE5}"/>
              </a:ext>
            </a:extLst>
          </p:cNvPr>
          <p:cNvCxnSpPr>
            <a:cxnSpLocks/>
            <a:stCxn id="46" idx="3"/>
            <a:endCxn id="42" idx="2"/>
          </p:cNvCxnSpPr>
          <p:nvPr/>
        </p:nvCxnSpPr>
        <p:spPr>
          <a:xfrm flipV="1">
            <a:off x="4954808" y="2486023"/>
            <a:ext cx="888660" cy="8200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75C6879-F40D-935F-7B86-BD3B355BE37B}"/>
              </a:ext>
            </a:extLst>
          </p:cNvPr>
          <p:cNvCxnSpPr>
            <a:cxnSpLocks/>
            <a:stCxn id="44" idx="0"/>
            <a:endCxn id="36" idx="2"/>
          </p:cNvCxnSpPr>
          <p:nvPr/>
        </p:nvCxnSpPr>
        <p:spPr>
          <a:xfrm flipV="1">
            <a:off x="2193584" y="2486025"/>
            <a:ext cx="0" cy="5966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A9B4EE7-5CF6-7C09-FDC2-FB0BBFF7C0FD}"/>
              </a:ext>
            </a:extLst>
          </p:cNvPr>
          <p:cNvSpPr txBox="1"/>
          <p:nvPr/>
        </p:nvSpPr>
        <p:spPr>
          <a:xfrm>
            <a:off x="6632112" y="1054477"/>
            <a:ext cx="5359863" cy="5355312"/>
          </a:xfrm>
          <a:prstGeom prst="rect">
            <a:avLst/>
          </a:prstGeom>
          <a:noFill/>
        </p:spPr>
        <p:txBody>
          <a:bodyPr wrap="square" rtlCol="0">
            <a:spAutoFit/>
          </a:bodyPr>
          <a:lstStyle/>
          <a:p>
            <a:r>
              <a:rPr lang="en-US" sz="1800" dirty="0"/>
              <a:t>Up to this point, we have been practicing how to read DAGs, with an emphasis on describing relationships that are </a:t>
            </a:r>
            <a:r>
              <a:rPr lang="en-US" sz="1800" i="1" dirty="0"/>
              <a:t>directionally connected</a:t>
            </a:r>
            <a:r>
              <a:rPr lang="en-US" sz="1800" dirty="0"/>
              <a:t>. </a:t>
            </a:r>
          </a:p>
          <a:p>
            <a:endParaRPr lang="en-US" dirty="0"/>
          </a:p>
          <a:p>
            <a:r>
              <a:rPr lang="en-US" sz="1800" dirty="0"/>
              <a:t>We learned that DAGs contain a wealth of information about relationships among variables, and this information can be translated into regression models to quantify path coefficients accurately (i.e., without bias)</a:t>
            </a:r>
          </a:p>
          <a:p>
            <a:endParaRPr lang="en-US" dirty="0"/>
          </a:p>
          <a:p>
            <a:r>
              <a:rPr lang="en-US" sz="1800" dirty="0"/>
              <a:t>This process of creating independence claims is called </a:t>
            </a:r>
            <a:r>
              <a:rPr lang="en-US" sz="1800" b="1" i="1" dirty="0"/>
              <a:t>directional separation (d-</a:t>
            </a:r>
            <a:r>
              <a:rPr lang="en-US" sz="1800" b="1" i="1" dirty="0" err="1"/>
              <a:t>sep</a:t>
            </a:r>
            <a:r>
              <a:rPr lang="en-US" sz="1800" b="1" i="1" dirty="0"/>
              <a:t>) </a:t>
            </a:r>
            <a:r>
              <a:rPr lang="en-US" sz="1800" dirty="0"/>
              <a:t>and produces an exhaustive list of tests of independence. So, from the DAG, we get many claims of dependence and independence</a:t>
            </a:r>
            <a:r>
              <a:rPr lang="en-US" dirty="0"/>
              <a:t> that we can test</a:t>
            </a:r>
            <a:endParaRPr lang="en-US" sz="1800" dirty="0"/>
          </a:p>
          <a:p>
            <a:endParaRPr lang="en-US" dirty="0"/>
          </a:p>
          <a:p>
            <a:r>
              <a:rPr lang="en-US" sz="1800" b="1" dirty="0"/>
              <a:t>Remember: </a:t>
            </a:r>
            <a:r>
              <a:rPr lang="en-US" sz="1800" dirty="0"/>
              <a:t>the DAG is the puppeteer and the d-</a:t>
            </a:r>
            <a:r>
              <a:rPr lang="en-US" sz="1800" dirty="0" err="1"/>
              <a:t>sep</a:t>
            </a:r>
            <a:r>
              <a:rPr lang="en-US" sz="1800" dirty="0"/>
              <a:t> claims are the shadows on the cave wall—tests of these claims provide relative support for the hypothesized puppeteer</a:t>
            </a:r>
          </a:p>
        </p:txBody>
      </p:sp>
      <p:sp>
        <p:nvSpPr>
          <p:cNvPr id="97" name="TextBox 96">
            <a:extLst>
              <a:ext uri="{FF2B5EF4-FFF2-40B4-BE49-F238E27FC236}">
                <a16:creationId xmlns:a16="http://schemas.microsoft.com/office/drawing/2014/main" id="{B6B73EDD-ADE6-5DDC-FE01-5E30D992D7C2}"/>
              </a:ext>
            </a:extLst>
          </p:cNvPr>
          <p:cNvSpPr txBox="1"/>
          <p:nvPr/>
        </p:nvSpPr>
        <p:spPr>
          <a:xfrm>
            <a:off x="390266" y="4018755"/>
            <a:ext cx="5996578" cy="1754326"/>
          </a:xfrm>
          <a:prstGeom prst="rect">
            <a:avLst/>
          </a:prstGeom>
          <a:noFill/>
        </p:spPr>
        <p:txBody>
          <a:bodyPr wrap="none" rtlCol="0">
            <a:spAutoFit/>
          </a:bodyPr>
          <a:lstStyle/>
          <a:p>
            <a:r>
              <a:rPr lang="en-US" dirty="0"/>
              <a:t>D⫫G|F  –&gt; D is d-separated from G </a:t>
            </a:r>
            <a:r>
              <a:rPr lang="en-US" i="1" dirty="0"/>
              <a:t>given (or conditioned on) </a:t>
            </a:r>
            <a:r>
              <a:rPr lang="en-US" dirty="0"/>
              <a:t>F</a:t>
            </a:r>
          </a:p>
          <a:p>
            <a:r>
              <a:rPr lang="en-US" dirty="0" err="1"/>
              <a:t>A⫫C|ɸ</a:t>
            </a:r>
            <a:r>
              <a:rPr lang="en-US" dirty="0"/>
              <a:t>  –&gt; A is d-separated from C </a:t>
            </a:r>
            <a:r>
              <a:rPr lang="en-US" i="1" dirty="0"/>
              <a:t>unconditionally</a:t>
            </a:r>
          </a:p>
          <a:p>
            <a:r>
              <a:rPr lang="en-US" dirty="0"/>
              <a:t>B⫫F|D  –&gt; B is d-separated from F </a:t>
            </a:r>
            <a:r>
              <a:rPr lang="en-US" i="1" dirty="0"/>
              <a:t>given D</a:t>
            </a:r>
            <a:endParaRPr lang="en-US" dirty="0"/>
          </a:p>
          <a:p>
            <a:r>
              <a:rPr lang="en-US" dirty="0" err="1"/>
              <a:t>C⫫D|ɸ</a:t>
            </a:r>
            <a:r>
              <a:rPr lang="en-US" dirty="0"/>
              <a:t>  –&gt; C is d-separated from D </a:t>
            </a:r>
            <a:r>
              <a:rPr lang="en-US" i="1" dirty="0"/>
              <a:t>unconditionally</a:t>
            </a:r>
          </a:p>
          <a:p>
            <a:r>
              <a:rPr lang="en-US" dirty="0" err="1"/>
              <a:t>etc</a:t>
            </a:r>
            <a:r>
              <a:rPr lang="en-US" dirty="0"/>
              <a:t>…</a:t>
            </a:r>
          </a:p>
          <a:p>
            <a:r>
              <a:rPr lang="en-US" dirty="0"/>
              <a:t> </a:t>
            </a:r>
          </a:p>
        </p:txBody>
      </p:sp>
    </p:spTree>
    <p:extLst>
      <p:ext uri="{BB962C8B-B14F-4D97-AF65-F5344CB8AC3E}">
        <p14:creationId xmlns:p14="http://schemas.microsoft.com/office/powerpoint/2010/main" val="75242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933851"/>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equivalent models</a:t>
            </a:r>
          </a:p>
        </p:txBody>
      </p:sp>
      <p:sp>
        <p:nvSpPr>
          <p:cNvPr id="5" name="Slide Number Placeholder 4">
            <a:extLst>
              <a:ext uri="{FF2B5EF4-FFF2-40B4-BE49-F238E27FC236}">
                <a16:creationId xmlns:a16="http://schemas.microsoft.com/office/drawing/2014/main" id="{2CB0B3BC-4076-541B-0029-B5E574F5404F}"/>
              </a:ext>
            </a:extLst>
          </p:cNvPr>
          <p:cNvSpPr>
            <a:spLocks noGrp="1"/>
          </p:cNvSpPr>
          <p:nvPr>
            <p:ph type="sldNum" sz="quarter" idx="12"/>
          </p:nvPr>
        </p:nvSpPr>
        <p:spPr/>
        <p:txBody>
          <a:bodyPr/>
          <a:lstStyle/>
          <a:p>
            <a:fld id="{433D0F05-CADB-374A-AE0C-659623981CBF}" type="slidenum">
              <a:rPr lang="en-US" smtClean="0"/>
              <a:t>19</a:t>
            </a:fld>
            <a:endParaRPr lang="en-US"/>
          </a:p>
        </p:txBody>
      </p:sp>
      <p:sp>
        <p:nvSpPr>
          <p:cNvPr id="8" name="Rectangle 7">
            <a:extLst>
              <a:ext uri="{FF2B5EF4-FFF2-40B4-BE49-F238E27FC236}">
                <a16:creationId xmlns:a16="http://schemas.microsoft.com/office/drawing/2014/main" id="{40E728D4-70A1-FA36-4758-D63196036C0E}"/>
              </a:ext>
            </a:extLst>
          </p:cNvPr>
          <p:cNvSpPr/>
          <p:nvPr/>
        </p:nvSpPr>
        <p:spPr>
          <a:xfrm>
            <a:off x="667353" y="1558126"/>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9" name="Straight Arrow Connector 8">
            <a:extLst>
              <a:ext uri="{FF2B5EF4-FFF2-40B4-BE49-F238E27FC236}">
                <a16:creationId xmlns:a16="http://schemas.microsoft.com/office/drawing/2014/main" id="{9BE62C24-D4E4-60AC-8F3F-18F889AC0342}"/>
              </a:ext>
            </a:extLst>
          </p:cNvPr>
          <p:cNvCxnSpPr>
            <a:cxnSpLocks/>
          </p:cNvCxnSpPr>
          <p:nvPr/>
        </p:nvCxnSpPr>
        <p:spPr>
          <a:xfrm>
            <a:off x="1790098" y="1934303"/>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64483BA-EF0C-80AE-D004-5120AEB9BC2E}"/>
              </a:ext>
            </a:extLst>
          </p:cNvPr>
          <p:cNvSpPr/>
          <p:nvPr/>
        </p:nvSpPr>
        <p:spPr>
          <a:xfrm>
            <a:off x="2565601" y="1558126"/>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11" name="Straight Arrow Connector 10">
            <a:extLst>
              <a:ext uri="{FF2B5EF4-FFF2-40B4-BE49-F238E27FC236}">
                <a16:creationId xmlns:a16="http://schemas.microsoft.com/office/drawing/2014/main" id="{981ED56E-17A2-0728-4619-6A27E08E796E}"/>
              </a:ext>
            </a:extLst>
          </p:cNvPr>
          <p:cNvCxnSpPr>
            <a:cxnSpLocks/>
          </p:cNvCxnSpPr>
          <p:nvPr/>
        </p:nvCxnSpPr>
        <p:spPr>
          <a:xfrm>
            <a:off x="3688346" y="1934303"/>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1A9CDAE-70E7-A396-1718-9A8E78A123EE}"/>
              </a:ext>
            </a:extLst>
          </p:cNvPr>
          <p:cNvSpPr/>
          <p:nvPr/>
        </p:nvSpPr>
        <p:spPr>
          <a:xfrm>
            <a:off x="4463849" y="1558126"/>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13" name="Rectangle 12">
            <a:extLst>
              <a:ext uri="{FF2B5EF4-FFF2-40B4-BE49-F238E27FC236}">
                <a16:creationId xmlns:a16="http://schemas.microsoft.com/office/drawing/2014/main" id="{23EF32D1-16FB-4656-9F1C-0FEFA7EA3C21}"/>
              </a:ext>
            </a:extLst>
          </p:cNvPr>
          <p:cNvSpPr/>
          <p:nvPr/>
        </p:nvSpPr>
        <p:spPr>
          <a:xfrm>
            <a:off x="667353" y="3052822"/>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cxnSp>
        <p:nvCxnSpPr>
          <p:cNvPr id="14" name="Straight Arrow Connector 13">
            <a:extLst>
              <a:ext uri="{FF2B5EF4-FFF2-40B4-BE49-F238E27FC236}">
                <a16:creationId xmlns:a16="http://schemas.microsoft.com/office/drawing/2014/main" id="{60B2A3DC-E121-02E3-4847-B5FEF5D4ECD5}"/>
              </a:ext>
            </a:extLst>
          </p:cNvPr>
          <p:cNvCxnSpPr>
            <a:cxnSpLocks/>
          </p:cNvCxnSpPr>
          <p:nvPr/>
        </p:nvCxnSpPr>
        <p:spPr>
          <a:xfrm>
            <a:off x="1790098" y="3428999"/>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19F7F3C-F10D-D479-6541-62EE52188737}"/>
              </a:ext>
            </a:extLst>
          </p:cNvPr>
          <p:cNvSpPr/>
          <p:nvPr/>
        </p:nvSpPr>
        <p:spPr>
          <a:xfrm>
            <a:off x="2565601" y="3052822"/>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16" name="Straight Arrow Connector 15">
            <a:extLst>
              <a:ext uri="{FF2B5EF4-FFF2-40B4-BE49-F238E27FC236}">
                <a16:creationId xmlns:a16="http://schemas.microsoft.com/office/drawing/2014/main" id="{A937FE59-98EC-DA5C-5CB6-301AED1C346F}"/>
              </a:ext>
            </a:extLst>
          </p:cNvPr>
          <p:cNvCxnSpPr>
            <a:cxnSpLocks/>
          </p:cNvCxnSpPr>
          <p:nvPr/>
        </p:nvCxnSpPr>
        <p:spPr>
          <a:xfrm>
            <a:off x="3688346" y="3428999"/>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69ECCF7-B859-59EF-559F-D8068F74AA3B}"/>
              </a:ext>
            </a:extLst>
          </p:cNvPr>
          <p:cNvSpPr/>
          <p:nvPr/>
        </p:nvSpPr>
        <p:spPr>
          <a:xfrm>
            <a:off x="4463849" y="3052822"/>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sp>
        <p:nvSpPr>
          <p:cNvPr id="21" name="Rectangle 20">
            <a:extLst>
              <a:ext uri="{FF2B5EF4-FFF2-40B4-BE49-F238E27FC236}">
                <a16:creationId xmlns:a16="http://schemas.microsoft.com/office/drawing/2014/main" id="{6B2F2380-6B8A-F139-323B-58ECA19E2002}"/>
              </a:ext>
            </a:extLst>
          </p:cNvPr>
          <p:cNvSpPr/>
          <p:nvPr/>
        </p:nvSpPr>
        <p:spPr>
          <a:xfrm>
            <a:off x="667353" y="4746690"/>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22" name="Straight Arrow Connector 21">
            <a:extLst>
              <a:ext uri="{FF2B5EF4-FFF2-40B4-BE49-F238E27FC236}">
                <a16:creationId xmlns:a16="http://schemas.microsoft.com/office/drawing/2014/main" id="{24FF85F0-9F66-3BE5-DC40-9A06FA54C775}"/>
              </a:ext>
            </a:extLst>
          </p:cNvPr>
          <p:cNvCxnSpPr>
            <a:cxnSpLocks/>
            <a:stCxn id="21" idx="3"/>
            <a:endCxn id="23" idx="1"/>
          </p:cNvCxnSpPr>
          <p:nvPr/>
        </p:nvCxnSpPr>
        <p:spPr>
          <a:xfrm flipV="1">
            <a:off x="1790098" y="4601583"/>
            <a:ext cx="775502" cy="5212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B344913-EC40-AE72-5B4E-F8108B0E5B32}"/>
              </a:ext>
            </a:extLst>
          </p:cNvPr>
          <p:cNvSpPr/>
          <p:nvPr/>
        </p:nvSpPr>
        <p:spPr>
          <a:xfrm>
            <a:off x="2565600" y="4225405"/>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cxnSp>
        <p:nvCxnSpPr>
          <p:cNvPr id="24" name="Straight Arrow Connector 23">
            <a:extLst>
              <a:ext uri="{FF2B5EF4-FFF2-40B4-BE49-F238E27FC236}">
                <a16:creationId xmlns:a16="http://schemas.microsoft.com/office/drawing/2014/main" id="{F894DA2D-A070-9485-F6CC-EF2B5B9C84E4}"/>
              </a:ext>
            </a:extLst>
          </p:cNvPr>
          <p:cNvCxnSpPr>
            <a:cxnSpLocks/>
            <a:stCxn id="21" idx="3"/>
            <a:endCxn id="25" idx="1"/>
          </p:cNvCxnSpPr>
          <p:nvPr/>
        </p:nvCxnSpPr>
        <p:spPr>
          <a:xfrm>
            <a:off x="1790098" y="5122868"/>
            <a:ext cx="775502" cy="4860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802B546-2502-D9AF-434B-FD52D9CF7BAC}"/>
              </a:ext>
            </a:extLst>
          </p:cNvPr>
          <p:cNvSpPr/>
          <p:nvPr/>
        </p:nvSpPr>
        <p:spPr>
          <a:xfrm>
            <a:off x="2565600" y="5232705"/>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34" name="Straight Connector 33">
            <a:extLst>
              <a:ext uri="{FF2B5EF4-FFF2-40B4-BE49-F238E27FC236}">
                <a16:creationId xmlns:a16="http://schemas.microsoft.com/office/drawing/2014/main" id="{14B71399-B05E-EEB7-1880-260F10B7F149}"/>
              </a:ext>
            </a:extLst>
          </p:cNvPr>
          <p:cNvCxnSpPr/>
          <p:nvPr/>
        </p:nvCxnSpPr>
        <p:spPr>
          <a:xfrm flipH="1">
            <a:off x="323850" y="2647950"/>
            <a:ext cx="5505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64496D-DA94-886E-E262-B7CC037C1E0F}"/>
              </a:ext>
            </a:extLst>
          </p:cNvPr>
          <p:cNvCxnSpPr/>
          <p:nvPr/>
        </p:nvCxnSpPr>
        <p:spPr>
          <a:xfrm flipH="1">
            <a:off x="323850" y="4067175"/>
            <a:ext cx="5505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032B20-90DD-D868-6B90-03FE8EF0F7F7}"/>
              </a:ext>
            </a:extLst>
          </p:cNvPr>
          <p:cNvSpPr txBox="1"/>
          <p:nvPr/>
        </p:nvSpPr>
        <p:spPr>
          <a:xfrm>
            <a:off x="6257925" y="1383813"/>
            <a:ext cx="5095875" cy="4801314"/>
          </a:xfrm>
          <a:prstGeom prst="rect">
            <a:avLst/>
          </a:prstGeom>
          <a:noFill/>
        </p:spPr>
        <p:txBody>
          <a:bodyPr wrap="square" rtlCol="0">
            <a:spAutoFit/>
          </a:bodyPr>
          <a:lstStyle/>
          <a:p>
            <a:r>
              <a:rPr lang="en-US" dirty="0"/>
              <a:t>Let’s revisit our simple DAG from earlier. We can construct different DAGs to compare </a:t>
            </a:r>
            <a:r>
              <a:rPr lang="en-US" b="1" i="1" dirty="0"/>
              <a:t>alternative</a:t>
            </a:r>
            <a:r>
              <a:rPr lang="en-US" dirty="0"/>
              <a:t> models of a given phenomena. However, multiple causal structures can produce the </a:t>
            </a:r>
            <a:r>
              <a:rPr lang="en-US" i="1" dirty="0"/>
              <a:t>same</a:t>
            </a:r>
            <a:r>
              <a:rPr lang="en-US" dirty="0"/>
              <a:t> correlation structures, and these are called </a:t>
            </a:r>
            <a:r>
              <a:rPr lang="en-US" b="1" i="1" dirty="0"/>
              <a:t>equivalent models</a:t>
            </a:r>
            <a:r>
              <a:rPr lang="en-US" dirty="0"/>
              <a:t>. </a:t>
            </a:r>
          </a:p>
          <a:p>
            <a:endParaRPr lang="en-US" dirty="0"/>
          </a:p>
          <a:p>
            <a:r>
              <a:rPr lang="en-US" dirty="0"/>
              <a:t>The drought </a:t>
            </a:r>
            <a:r>
              <a:rPr lang="en-US" dirty="0">
                <a:sym typeface="Wingdings" pitchFamily="2" charset="2"/>
              </a:rPr>
              <a:t></a:t>
            </a:r>
            <a:r>
              <a:rPr lang="en-US" dirty="0"/>
              <a:t> plant defense </a:t>
            </a:r>
            <a:r>
              <a:rPr lang="en-US" dirty="0">
                <a:sym typeface="Wingdings" pitchFamily="2" charset="2"/>
              </a:rPr>
              <a:t></a:t>
            </a:r>
            <a:r>
              <a:rPr lang="en-US" dirty="0"/>
              <a:t> whitefly outbreak model has two additional correlation structures that we cannot distinguish among empirically, no matter how much data we collect. They each say whitefly outbreaks ⫫ drought | plant defense.</a:t>
            </a:r>
          </a:p>
          <a:p>
            <a:endParaRPr lang="en-US" dirty="0"/>
          </a:p>
          <a:p>
            <a:r>
              <a:rPr lang="en-US" dirty="0"/>
              <a:t>However, there is only one plausible option here, given our understanding of the biology. As your DAG grows, so does the number of equivalent models you will need to consider. And, it won’t always be clear which direction the arrows should go</a:t>
            </a:r>
          </a:p>
        </p:txBody>
      </p:sp>
    </p:spTree>
    <p:extLst>
      <p:ext uri="{BB962C8B-B14F-4D97-AF65-F5344CB8AC3E}">
        <p14:creationId xmlns:p14="http://schemas.microsoft.com/office/powerpoint/2010/main" val="142279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5"/>
            <a:ext cx="12192000" cy="789267"/>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SEM Philosophy</a:t>
            </a:r>
          </a:p>
        </p:txBody>
      </p:sp>
      <p:sp>
        <p:nvSpPr>
          <p:cNvPr id="3" name="Content Placeholder 2">
            <a:extLst>
              <a:ext uri="{FF2B5EF4-FFF2-40B4-BE49-F238E27FC236}">
                <a16:creationId xmlns:a16="http://schemas.microsoft.com/office/drawing/2014/main" id="{3CF5D426-E5FB-6430-13CF-E3331E4E2E7D}"/>
              </a:ext>
            </a:extLst>
          </p:cNvPr>
          <p:cNvSpPr>
            <a:spLocks noGrp="1"/>
          </p:cNvSpPr>
          <p:nvPr>
            <p:ph idx="1"/>
          </p:nvPr>
        </p:nvSpPr>
        <p:spPr>
          <a:xfrm>
            <a:off x="136844" y="921997"/>
            <a:ext cx="11872274" cy="4351338"/>
          </a:xfrm>
        </p:spPr>
        <p:txBody>
          <a:bodyPr/>
          <a:lstStyle/>
          <a:p>
            <a:pPr marL="514350" indent="-514350">
              <a:buAutoNum type="arabicPeriod"/>
            </a:pPr>
            <a:r>
              <a:rPr lang="en-US" dirty="0"/>
              <a:t>causal structures produce correlation structures</a:t>
            </a:r>
          </a:p>
          <a:p>
            <a:pPr marL="514350" indent="-514350">
              <a:buAutoNum type="arabicPeriod"/>
            </a:pPr>
            <a:r>
              <a:rPr lang="en-US" dirty="0"/>
              <a:t>multiple causal structures can produce the same correlation structure</a:t>
            </a:r>
          </a:p>
          <a:p>
            <a:pPr marL="514350" indent="-514350">
              <a:buAutoNum type="arabicPeriod"/>
            </a:pPr>
            <a:r>
              <a:rPr lang="en-US" dirty="0"/>
              <a:t>prior knowledge can be used to generate hypotheses about causal structures</a:t>
            </a:r>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CB3E7D-39B1-0650-3AFA-D1683821C37D}"/>
              </a:ext>
            </a:extLst>
          </p:cNvPr>
          <p:cNvPicPr>
            <a:picLocks noChangeAspect="1"/>
          </p:cNvPicPr>
          <p:nvPr/>
        </p:nvPicPr>
        <p:blipFill>
          <a:blip r:embed="rId3"/>
          <a:stretch>
            <a:fillRect/>
          </a:stretch>
        </p:blipFill>
        <p:spPr>
          <a:xfrm>
            <a:off x="1234871" y="2635931"/>
            <a:ext cx="9774509" cy="4113439"/>
          </a:xfrm>
          <a:prstGeom prst="rect">
            <a:avLst/>
          </a:prstGeom>
        </p:spPr>
      </p:pic>
      <p:sp>
        <p:nvSpPr>
          <p:cNvPr id="7" name="Slide Number Placeholder 6">
            <a:extLst>
              <a:ext uri="{FF2B5EF4-FFF2-40B4-BE49-F238E27FC236}">
                <a16:creationId xmlns:a16="http://schemas.microsoft.com/office/drawing/2014/main" id="{76742B10-8835-2E95-EE27-B4C60C401BCA}"/>
              </a:ext>
            </a:extLst>
          </p:cNvPr>
          <p:cNvSpPr>
            <a:spLocks noGrp="1"/>
          </p:cNvSpPr>
          <p:nvPr>
            <p:ph type="sldNum" sz="quarter" idx="12"/>
          </p:nvPr>
        </p:nvSpPr>
        <p:spPr/>
        <p:txBody>
          <a:bodyPr/>
          <a:lstStyle/>
          <a:p>
            <a:fld id="{433D0F05-CADB-374A-AE0C-659623981CBF}" type="slidenum">
              <a:rPr lang="en-US" smtClean="0"/>
              <a:t>2</a:t>
            </a:fld>
            <a:endParaRPr lang="en-US"/>
          </a:p>
        </p:txBody>
      </p:sp>
    </p:spTree>
    <p:extLst>
      <p:ext uri="{BB962C8B-B14F-4D97-AF65-F5344CB8AC3E}">
        <p14:creationId xmlns:p14="http://schemas.microsoft.com/office/powerpoint/2010/main" val="238028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933851"/>
          </a:xfrm>
        </p:spPr>
        <p:txBody>
          <a:bodyPr>
            <a:normAutofit/>
          </a:bodyPr>
          <a:lstStyle/>
          <a:p>
            <a:r>
              <a:rPr lang="en-US" b="1" dirty="0">
                <a:solidFill>
                  <a:schemeClr val="accent6">
                    <a:lumMod val="75000"/>
                  </a:schemeClr>
                </a:solidFill>
              </a:rPr>
              <a:t>Theory: </a:t>
            </a:r>
            <a:r>
              <a:rPr lang="en-US" dirty="0">
                <a:solidFill>
                  <a:schemeClr val="accent6">
                    <a:lumMod val="75000"/>
                  </a:schemeClr>
                </a:solidFill>
              </a:rPr>
              <a:t>wrap-up</a:t>
            </a:r>
          </a:p>
        </p:txBody>
      </p:sp>
      <p:sp>
        <p:nvSpPr>
          <p:cNvPr id="3" name="Content Placeholder 2">
            <a:extLst>
              <a:ext uri="{FF2B5EF4-FFF2-40B4-BE49-F238E27FC236}">
                <a16:creationId xmlns:a16="http://schemas.microsoft.com/office/drawing/2014/main" id="{3CF5D426-E5FB-6430-13CF-E3331E4E2E7D}"/>
              </a:ext>
            </a:extLst>
          </p:cNvPr>
          <p:cNvSpPr>
            <a:spLocks noGrp="1"/>
          </p:cNvSpPr>
          <p:nvPr>
            <p:ph idx="1"/>
          </p:nvPr>
        </p:nvSpPr>
        <p:spPr>
          <a:xfrm>
            <a:off x="476250" y="1149350"/>
            <a:ext cx="10515600" cy="4351338"/>
          </a:xfrm>
        </p:spPr>
        <p:txBody>
          <a:bodyPr>
            <a:normAutofit/>
          </a:bodyPr>
          <a:lstStyle/>
          <a:p>
            <a:r>
              <a:rPr lang="en-US" dirty="0"/>
              <a:t>DAGs describe a causal structure</a:t>
            </a:r>
          </a:p>
          <a:p>
            <a:r>
              <a:rPr lang="en-US" dirty="0"/>
              <a:t>the causal structures cast correlational shadows</a:t>
            </a:r>
          </a:p>
          <a:p>
            <a:r>
              <a:rPr lang="en-US" dirty="0"/>
              <a:t>correlational shadows can be converted into independence claims</a:t>
            </a:r>
          </a:p>
          <a:p>
            <a:r>
              <a:rPr lang="en-US" dirty="0"/>
              <a:t>independence claims can then be converted into statements about probability distributions</a:t>
            </a:r>
          </a:p>
          <a:p>
            <a:r>
              <a:rPr lang="en-US" dirty="0"/>
              <a:t>because causation and correlation are not 1:1, you must consider the equivalent models associated with your independence claims</a:t>
            </a:r>
          </a:p>
        </p:txBody>
      </p:sp>
      <p:sp>
        <p:nvSpPr>
          <p:cNvPr id="5" name="Slide Number Placeholder 4">
            <a:extLst>
              <a:ext uri="{FF2B5EF4-FFF2-40B4-BE49-F238E27FC236}">
                <a16:creationId xmlns:a16="http://schemas.microsoft.com/office/drawing/2014/main" id="{2CB0B3BC-4076-541B-0029-B5E574F5404F}"/>
              </a:ext>
            </a:extLst>
          </p:cNvPr>
          <p:cNvSpPr>
            <a:spLocks noGrp="1"/>
          </p:cNvSpPr>
          <p:nvPr>
            <p:ph type="sldNum" sz="quarter" idx="12"/>
          </p:nvPr>
        </p:nvSpPr>
        <p:spPr/>
        <p:txBody>
          <a:bodyPr/>
          <a:lstStyle/>
          <a:p>
            <a:fld id="{433D0F05-CADB-374A-AE0C-659623981CBF}" type="slidenum">
              <a:rPr lang="en-US" smtClean="0"/>
              <a:t>20</a:t>
            </a:fld>
            <a:endParaRPr lang="en-US"/>
          </a:p>
        </p:txBody>
      </p:sp>
    </p:spTree>
    <p:extLst>
      <p:ext uri="{BB962C8B-B14F-4D97-AF65-F5344CB8AC3E}">
        <p14:creationId xmlns:p14="http://schemas.microsoft.com/office/powerpoint/2010/main" val="104658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B734-D9B1-7D2E-0EF3-F6B5BC849FE5}"/>
              </a:ext>
            </a:extLst>
          </p:cNvPr>
          <p:cNvSpPr>
            <a:spLocks noGrp="1"/>
          </p:cNvSpPr>
          <p:nvPr>
            <p:ph type="ctrTitle"/>
          </p:nvPr>
        </p:nvSpPr>
        <p:spPr/>
        <p:txBody>
          <a:bodyPr>
            <a:normAutofit/>
          </a:bodyPr>
          <a:lstStyle/>
          <a:p>
            <a:r>
              <a:rPr lang="en-US" dirty="0"/>
              <a:t>Introduction to Structural Equation Modeling: Practice</a:t>
            </a:r>
          </a:p>
        </p:txBody>
      </p:sp>
      <p:sp>
        <p:nvSpPr>
          <p:cNvPr id="3" name="Subtitle 2">
            <a:extLst>
              <a:ext uri="{FF2B5EF4-FFF2-40B4-BE49-F238E27FC236}">
                <a16:creationId xmlns:a16="http://schemas.microsoft.com/office/drawing/2014/main" id="{2B6F3CB7-3903-93E3-14DF-7634F3351C69}"/>
              </a:ext>
            </a:extLst>
          </p:cNvPr>
          <p:cNvSpPr>
            <a:spLocks noGrp="1"/>
          </p:cNvSpPr>
          <p:nvPr>
            <p:ph type="subTitle" idx="1"/>
          </p:nvPr>
        </p:nvSpPr>
        <p:spPr>
          <a:xfrm>
            <a:off x="1524000" y="4079875"/>
            <a:ext cx="9144000" cy="1655762"/>
          </a:xfrm>
        </p:spPr>
        <p:txBody>
          <a:bodyPr>
            <a:normAutofit/>
          </a:bodyPr>
          <a:lstStyle/>
          <a:p>
            <a:r>
              <a:rPr lang="en-US" dirty="0"/>
              <a:t>May 17</a:t>
            </a:r>
            <a:r>
              <a:rPr lang="en-US" baseline="30000" dirty="0"/>
              <a:t>th</a:t>
            </a:r>
            <a:r>
              <a:rPr lang="en-US" dirty="0"/>
              <a:t>, 2024</a:t>
            </a:r>
          </a:p>
          <a:p>
            <a:endParaRPr lang="en-US" dirty="0"/>
          </a:p>
          <a:p>
            <a:r>
              <a:rPr lang="en-US" dirty="0"/>
              <a:t>Jordan </a:t>
            </a:r>
            <a:r>
              <a:rPr lang="en-US" dirty="0" err="1"/>
              <a:t>Croy</a:t>
            </a:r>
            <a:endParaRPr lang="en-US" dirty="0"/>
          </a:p>
        </p:txBody>
      </p:sp>
      <p:sp>
        <p:nvSpPr>
          <p:cNvPr id="5" name="Slide Number Placeholder 4">
            <a:extLst>
              <a:ext uri="{FF2B5EF4-FFF2-40B4-BE49-F238E27FC236}">
                <a16:creationId xmlns:a16="http://schemas.microsoft.com/office/drawing/2014/main" id="{7F40A53C-A07F-E90E-F9F8-24227D87EF7C}"/>
              </a:ext>
            </a:extLst>
          </p:cNvPr>
          <p:cNvSpPr>
            <a:spLocks noGrp="1"/>
          </p:cNvSpPr>
          <p:nvPr>
            <p:ph type="sldNum" sz="quarter" idx="12"/>
          </p:nvPr>
        </p:nvSpPr>
        <p:spPr/>
        <p:txBody>
          <a:bodyPr/>
          <a:lstStyle/>
          <a:p>
            <a:fld id="{433D0F05-CADB-374A-AE0C-659623981CBF}" type="slidenum">
              <a:rPr lang="en-US" smtClean="0"/>
              <a:t>21</a:t>
            </a:fld>
            <a:endParaRPr lang="en-US"/>
          </a:p>
        </p:txBody>
      </p:sp>
    </p:spTree>
    <p:extLst>
      <p:ext uri="{BB962C8B-B14F-4D97-AF65-F5344CB8AC3E}">
        <p14:creationId xmlns:p14="http://schemas.microsoft.com/office/powerpoint/2010/main" val="620930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933851"/>
          </a:xfrm>
        </p:spPr>
        <p:txBody>
          <a:bodyPr>
            <a:normAutofit/>
          </a:bodyPr>
          <a:lstStyle/>
          <a:p>
            <a:r>
              <a:rPr lang="en-US" b="1" dirty="0">
                <a:solidFill>
                  <a:schemeClr val="accent6">
                    <a:lumMod val="75000"/>
                  </a:schemeClr>
                </a:solidFill>
              </a:rPr>
              <a:t>Theory: </a:t>
            </a:r>
            <a:r>
              <a:rPr lang="en-US" dirty="0">
                <a:solidFill>
                  <a:schemeClr val="accent6">
                    <a:lumMod val="75000"/>
                  </a:schemeClr>
                </a:solidFill>
              </a:rPr>
              <a:t>recap</a:t>
            </a:r>
          </a:p>
        </p:txBody>
      </p:sp>
      <p:sp>
        <p:nvSpPr>
          <p:cNvPr id="3" name="Content Placeholder 2">
            <a:extLst>
              <a:ext uri="{FF2B5EF4-FFF2-40B4-BE49-F238E27FC236}">
                <a16:creationId xmlns:a16="http://schemas.microsoft.com/office/drawing/2014/main" id="{3CF5D426-E5FB-6430-13CF-E3331E4E2E7D}"/>
              </a:ext>
            </a:extLst>
          </p:cNvPr>
          <p:cNvSpPr>
            <a:spLocks noGrp="1"/>
          </p:cNvSpPr>
          <p:nvPr>
            <p:ph idx="1"/>
          </p:nvPr>
        </p:nvSpPr>
        <p:spPr>
          <a:xfrm>
            <a:off x="476250" y="1149350"/>
            <a:ext cx="10515600" cy="4351338"/>
          </a:xfrm>
        </p:spPr>
        <p:txBody>
          <a:bodyPr>
            <a:normAutofit/>
          </a:bodyPr>
          <a:lstStyle/>
          <a:p>
            <a:r>
              <a:rPr lang="en-US" dirty="0"/>
              <a:t>DAGs describe a causal structure</a:t>
            </a:r>
          </a:p>
          <a:p>
            <a:r>
              <a:rPr lang="en-US" dirty="0"/>
              <a:t>the causal structures cast correlational shadows</a:t>
            </a:r>
          </a:p>
          <a:p>
            <a:r>
              <a:rPr lang="en-US" dirty="0"/>
              <a:t>correlational shadows can be converted into independence claims</a:t>
            </a:r>
          </a:p>
          <a:p>
            <a:r>
              <a:rPr lang="en-US" dirty="0"/>
              <a:t>independence claims can then be converted into statements about probability distributions</a:t>
            </a:r>
          </a:p>
          <a:p>
            <a:r>
              <a:rPr lang="en-US" dirty="0"/>
              <a:t>because causation and correlation are not 1:1, you must consider the equivalent models associated with your independence claims</a:t>
            </a:r>
          </a:p>
        </p:txBody>
      </p:sp>
      <p:sp>
        <p:nvSpPr>
          <p:cNvPr id="5" name="Slide Number Placeholder 4">
            <a:extLst>
              <a:ext uri="{FF2B5EF4-FFF2-40B4-BE49-F238E27FC236}">
                <a16:creationId xmlns:a16="http://schemas.microsoft.com/office/drawing/2014/main" id="{2CB0B3BC-4076-541B-0029-B5E574F5404F}"/>
              </a:ext>
            </a:extLst>
          </p:cNvPr>
          <p:cNvSpPr>
            <a:spLocks noGrp="1"/>
          </p:cNvSpPr>
          <p:nvPr>
            <p:ph type="sldNum" sz="quarter" idx="12"/>
          </p:nvPr>
        </p:nvSpPr>
        <p:spPr/>
        <p:txBody>
          <a:bodyPr/>
          <a:lstStyle/>
          <a:p>
            <a:fld id="{433D0F05-CADB-374A-AE0C-659623981CBF}" type="slidenum">
              <a:rPr lang="en-US" smtClean="0"/>
              <a:t>22</a:t>
            </a:fld>
            <a:endParaRPr lang="en-US"/>
          </a:p>
        </p:txBody>
      </p:sp>
    </p:spTree>
    <p:extLst>
      <p:ext uri="{BB962C8B-B14F-4D97-AF65-F5344CB8AC3E}">
        <p14:creationId xmlns:p14="http://schemas.microsoft.com/office/powerpoint/2010/main" val="24170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905571"/>
          </a:xfrm>
        </p:spPr>
        <p:txBody>
          <a:bodyPr>
            <a:normAutofit/>
          </a:bodyPr>
          <a:lstStyle/>
          <a:p>
            <a:r>
              <a:rPr lang="en-US" b="1" dirty="0">
                <a:solidFill>
                  <a:schemeClr val="accent6">
                    <a:lumMod val="75000"/>
                  </a:schemeClr>
                </a:solidFill>
              </a:rPr>
              <a:t>Practice</a:t>
            </a:r>
            <a:r>
              <a:rPr lang="en-US" dirty="0">
                <a:solidFill>
                  <a:schemeClr val="accent6">
                    <a:lumMod val="75000"/>
                  </a:schemeClr>
                </a:solidFill>
              </a:rPr>
              <a:t>: macro</a:t>
            </a:r>
          </a:p>
        </p:txBody>
      </p:sp>
      <p:sp>
        <p:nvSpPr>
          <p:cNvPr id="3" name="Content Placeholder 2">
            <a:extLst>
              <a:ext uri="{FF2B5EF4-FFF2-40B4-BE49-F238E27FC236}">
                <a16:creationId xmlns:a16="http://schemas.microsoft.com/office/drawing/2014/main" id="{3CF5D426-E5FB-6430-13CF-E3331E4E2E7D}"/>
              </a:ext>
            </a:extLst>
          </p:cNvPr>
          <p:cNvSpPr>
            <a:spLocks noGrp="1"/>
          </p:cNvSpPr>
          <p:nvPr>
            <p:ph idx="1"/>
          </p:nvPr>
        </p:nvSpPr>
        <p:spPr>
          <a:xfrm>
            <a:off x="197708" y="1025911"/>
            <a:ext cx="6178378" cy="5695563"/>
          </a:xfrm>
        </p:spPr>
        <p:txBody>
          <a:bodyPr>
            <a:normAutofit fontScale="62500" lnSpcReduction="20000"/>
          </a:bodyPr>
          <a:lstStyle/>
          <a:p>
            <a:pPr marL="514350" indent="-514350">
              <a:lnSpc>
                <a:spcPct val="120000"/>
              </a:lnSpc>
              <a:buFont typeface="+mj-lt"/>
              <a:buAutoNum type="arabicPeriod"/>
            </a:pPr>
            <a:r>
              <a:rPr lang="en-US" dirty="0"/>
              <a:t>create your DAG</a:t>
            </a:r>
          </a:p>
          <a:p>
            <a:pPr marL="514350" indent="-514350">
              <a:lnSpc>
                <a:spcPct val="120000"/>
              </a:lnSpc>
              <a:buFont typeface="+mj-lt"/>
              <a:buAutoNum type="arabicPeriod"/>
            </a:pPr>
            <a:r>
              <a:rPr lang="en-US" dirty="0"/>
              <a:t>generate a list of independence claims (this is called the </a:t>
            </a:r>
            <a:r>
              <a:rPr lang="en-US" i="1" dirty="0"/>
              <a:t>basis set</a:t>
            </a:r>
            <a:r>
              <a:rPr lang="en-US" dirty="0"/>
              <a:t>, and, thankfully, this process is automated in </a:t>
            </a:r>
            <a:r>
              <a:rPr lang="en-US" dirty="0" err="1"/>
              <a:t>piecewiseSEM</a:t>
            </a:r>
            <a:r>
              <a:rPr lang="en-US" dirty="0"/>
              <a:t>)</a:t>
            </a:r>
          </a:p>
          <a:p>
            <a:pPr marL="514350" indent="-514350">
              <a:lnSpc>
                <a:spcPct val="120000"/>
              </a:lnSpc>
              <a:buFont typeface="+mj-lt"/>
              <a:buAutoNum type="arabicPeriod"/>
            </a:pPr>
            <a:r>
              <a:rPr lang="en-US" dirty="0"/>
              <a:t>test the claims – significant p-values indicate violations of independence (Shipley’s d-</a:t>
            </a:r>
            <a:r>
              <a:rPr lang="en-US" dirty="0" err="1"/>
              <a:t>sep</a:t>
            </a:r>
            <a:r>
              <a:rPr lang="en-US" dirty="0"/>
              <a:t> test)</a:t>
            </a:r>
          </a:p>
          <a:p>
            <a:pPr marL="514350" indent="-514350">
              <a:lnSpc>
                <a:spcPct val="120000"/>
              </a:lnSpc>
              <a:buFont typeface="+mj-lt"/>
              <a:buAutoNum type="arabicPeriod"/>
            </a:pPr>
            <a:r>
              <a:rPr lang="en-US" dirty="0"/>
              <a:t>Fisher’s C often used a measure of goodness of fit of overall model (original equation shown to the right), there are better approaches now (log likelihood approach also shown right). Differences in log likelihood of hypothesized vs saturated model follows a chi-squared distribution</a:t>
            </a:r>
          </a:p>
          <a:p>
            <a:pPr lvl="1">
              <a:lnSpc>
                <a:spcPct val="120000"/>
              </a:lnSpc>
            </a:pPr>
            <a:r>
              <a:rPr lang="en-US" dirty="0"/>
              <a:t>log likelihood for each sub model is summed and  compared against the sum of log likelihood for each sub model of the saturated model—the difference between the two values follows a chi-squared distribution, producing P-values for your DAG</a:t>
            </a:r>
          </a:p>
          <a:p>
            <a:pPr marL="514350" indent="-514350">
              <a:lnSpc>
                <a:spcPct val="120000"/>
              </a:lnSpc>
              <a:buFont typeface="+mj-lt"/>
              <a:buAutoNum type="arabicPeriod"/>
            </a:pPr>
            <a:r>
              <a:rPr lang="en-US" dirty="0"/>
              <a:t>use AIC to compare competing hypotheses (optional)</a:t>
            </a:r>
          </a:p>
        </p:txBody>
      </p:sp>
      <p:sp>
        <p:nvSpPr>
          <p:cNvPr id="5" name="Slide Number Placeholder 4">
            <a:extLst>
              <a:ext uri="{FF2B5EF4-FFF2-40B4-BE49-F238E27FC236}">
                <a16:creationId xmlns:a16="http://schemas.microsoft.com/office/drawing/2014/main" id="{3AE56493-0024-57B8-B40F-DA7A042CB69A}"/>
              </a:ext>
            </a:extLst>
          </p:cNvPr>
          <p:cNvSpPr>
            <a:spLocks noGrp="1"/>
          </p:cNvSpPr>
          <p:nvPr>
            <p:ph type="sldNum" sz="quarter" idx="12"/>
          </p:nvPr>
        </p:nvSpPr>
        <p:spPr/>
        <p:txBody>
          <a:bodyPr/>
          <a:lstStyle/>
          <a:p>
            <a:fld id="{433D0F05-CADB-374A-AE0C-659623981CBF}" type="slidenum">
              <a:rPr lang="en-US" smtClean="0"/>
              <a:t>23</a:t>
            </a:fld>
            <a:endParaRPr lang="en-US" dirty="0"/>
          </a:p>
        </p:txBody>
      </p:sp>
      <p:sp>
        <p:nvSpPr>
          <p:cNvPr id="4" name="Rectangle 3">
            <a:extLst>
              <a:ext uri="{FF2B5EF4-FFF2-40B4-BE49-F238E27FC236}">
                <a16:creationId xmlns:a16="http://schemas.microsoft.com/office/drawing/2014/main" id="{0AF5CFA1-5A5A-A387-6650-B4EBCAB4E614}"/>
              </a:ext>
            </a:extLst>
          </p:cNvPr>
          <p:cNvSpPr/>
          <p:nvPr/>
        </p:nvSpPr>
        <p:spPr>
          <a:xfrm>
            <a:off x="6720754" y="810076"/>
            <a:ext cx="936008" cy="572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soil P</a:t>
            </a:r>
          </a:p>
        </p:txBody>
      </p:sp>
      <p:cxnSp>
        <p:nvCxnSpPr>
          <p:cNvPr id="6" name="Straight Arrow Connector 5">
            <a:extLst>
              <a:ext uri="{FF2B5EF4-FFF2-40B4-BE49-F238E27FC236}">
                <a16:creationId xmlns:a16="http://schemas.microsoft.com/office/drawing/2014/main" id="{EE1AEEBA-DD3C-D85A-20CE-C98D8D2D5D5D}"/>
              </a:ext>
            </a:extLst>
          </p:cNvPr>
          <p:cNvCxnSpPr>
            <a:cxnSpLocks/>
            <a:stCxn id="4" idx="3"/>
            <a:endCxn id="7" idx="1"/>
          </p:cNvCxnSpPr>
          <p:nvPr/>
        </p:nvCxnSpPr>
        <p:spPr>
          <a:xfrm>
            <a:off x="7656762" y="1096151"/>
            <a:ext cx="827726" cy="713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159A63-CDE7-C689-AA7F-7177E2B53793}"/>
              </a:ext>
            </a:extLst>
          </p:cNvPr>
          <p:cNvSpPr/>
          <p:nvPr/>
        </p:nvSpPr>
        <p:spPr>
          <a:xfrm>
            <a:off x="8484488" y="1614828"/>
            <a:ext cx="1294213" cy="389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herbivores</a:t>
            </a:r>
          </a:p>
        </p:txBody>
      </p:sp>
      <p:cxnSp>
        <p:nvCxnSpPr>
          <p:cNvPr id="8" name="Straight Arrow Connector 7">
            <a:extLst>
              <a:ext uri="{FF2B5EF4-FFF2-40B4-BE49-F238E27FC236}">
                <a16:creationId xmlns:a16="http://schemas.microsoft.com/office/drawing/2014/main" id="{87C99798-DCBE-A05D-A72C-5E4D7925F8AB}"/>
              </a:ext>
            </a:extLst>
          </p:cNvPr>
          <p:cNvCxnSpPr>
            <a:cxnSpLocks/>
            <a:stCxn id="7" idx="3"/>
            <a:endCxn id="9" idx="1"/>
          </p:cNvCxnSpPr>
          <p:nvPr/>
        </p:nvCxnSpPr>
        <p:spPr>
          <a:xfrm flipV="1">
            <a:off x="9778701" y="1096151"/>
            <a:ext cx="633570" cy="713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7C2560C-5D61-36F2-C5AE-253157AD1BD2}"/>
              </a:ext>
            </a:extLst>
          </p:cNvPr>
          <p:cNvSpPr/>
          <p:nvPr/>
        </p:nvSpPr>
        <p:spPr>
          <a:xfrm>
            <a:off x="10412271" y="908062"/>
            <a:ext cx="1122745" cy="3761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yield</a:t>
            </a:r>
          </a:p>
        </p:txBody>
      </p:sp>
      <p:sp>
        <p:nvSpPr>
          <p:cNvPr id="11" name="TextBox 10">
            <a:extLst>
              <a:ext uri="{FF2B5EF4-FFF2-40B4-BE49-F238E27FC236}">
                <a16:creationId xmlns:a16="http://schemas.microsoft.com/office/drawing/2014/main" id="{DFD06692-168F-BBBD-3553-39EFBB19D4F4}"/>
              </a:ext>
            </a:extLst>
          </p:cNvPr>
          <p:cNvSpPr txBox="1"/>
          <p:nvPr/>
        </p:nvSpPr>
        <p:spPr>
          <a:xfrm>
            <a:off x="6556701" y="2318986"/>
            <a:ext cx="4978315" cy="369332"/>
          </a:xfrm>
          <a:prstGeom prst="rect">
            <a:avLst/>
          </a:prstGeom>
          <a:noFill/>
          <a:ln>
            <a:solidFill>
              <a:schemeClr val="tx1"/>
            </a:solidFill>
          </a:ln>
        </p:spPr>
        <p:txBody>
          <a:bodyPr wrap="square">
            <a:spAutoFit/>
          </a:bodyPr>
          <a:lstStyle/>
          <a:p>
            <a:pPr algn="ctr"/>
            <a:r>
              <a:rPr lang="en-US" dirty="0"/>
              <a:t>1. yield ⫫ soil P | herbivores</a:t>
            </a:r>
          </a:p>
        </p:txBody>
      </p:sp>
      <p:sp>
        <p:nvSpPr>
          <p:cNvPr id="13" name="TextBox 12">
            <a:extLst>
              <a:ext uri="{FF2B5EF4-FFF2-40B4-BE49-F238E27FC236}">
                <a16:creationId xmlns:a16="http://schemas.microsoft.com/office/drawing/2014/main" id="{A75C0740-D06E-FC31-866B-FC738E39816E}"/>
              </a:ext>
            </a:extLst>
          </p:cNvPr>
          <p:cNvSpPr txBox="1"/>
          <p:nvPr/>
        </p:nvSpPr>
        <p:spPr>
          <a:xfrm>
            <a:off x="8933932" y="2778271"/>
            <a:ext cx="543697" cy="461665"/>
          </a:xfrm>
          <a:prstGeom prst="rect">
            <a:avLst/>
          </a:prstGeom>
          <a:noFill/>
        </p:spPr>
        <p:txBody>
          <a:bodyPr wrap="square" rtlCol="0">
            <a:spAutoFit/>
          </a:bodyPr>
          <a:lstStyle/>
          <a:p>
            <a:r>
              <a:rPr lang="en-US" sz="2400" i="1" dirty="0"/>
              <a:t>p</a:t>
            </a:r>
            <a:r>
              <a:rPr lang="en-US" sz="2400" i="1" baseline="-25000" dirty="0"/>
              <a:t>i</a:t>
            </a:r>
            <a:endParaRPr lang="en-US" i="1" dirty="0"/>
          </a:p>
        </p:txBody>
      </p:sp>
      <p:pic>
        <p:nvPicPr>
          <p:cNvPr id="15" name="Picture 14">
            <a:extLst>
              <a:ext uri="{FF2B5EF4-FFF2-40B4-BE49-F238E27FC236}">
                <a16:creationId xmlns:a16="http://schemas.microsoft.com/office/drawing/2014/main" id="{A19EDAC4-8AFD-A845-61D9-E9E0E74C7E9C}"/>
              </a:ext>
            </a:extLst>
          </p:cNvPr>
          <p:cNvPicPr>
            <a:picLocks noChangeAspect="1"/>
          </p:cNvPicPr>
          <p:nvPr/>
        </p:nvPicPr>
        <p:blipFill>
          <a:blip r:embed="rId2"/>
          <a:stretch>
            <a:fillRect/>
          </a:stretch>
        </p:blipFill>
        <p:spPr>
          <a:xfrm>
            <a:off x="7264400" y="4909046"/>
            <a:ext cx="4089400" cy="647700"/>
          </a:xfrm>
          <a:prstGeom prst="rect">
            <a:avLst/>
          </a:prstGeom>
        </p:spPr>
      </p:pic>
      <p:pic>
        <p:nvPicPr>
          <p:cNvPr id="17" name="Picture 16">
            <a:extLst>
              <a:ext uri="{FF2B5EF4-FFF2-40B4-BE49-F238E27FC236}">
                <a16:creationId xmlns:a16="http://schemas.microsoft.com/office/drawing/2014/main" id="{5F58F9D1-49D4-322E-E312-D8ADBDE889C0}"/>
              </a:ext>
            </a:extLst>
          </p:cNvPr>
          <p:cNvPicPr>
            <a:picLocks noChangeAspect="1"/>
          </p:cNvPicPr>
          <p:nvPr/>
        </p:nvPicPr>
        <p:blipFill>
          <a:blip r:embed="rId3"/>
          <a:stretch>
            <a:fillRect/>
          </a:stretch>
        </p:blipFill>
        <p:spPr>
          <a:xfrm>
            <a:off x="8056430" y="5343138"/>
            <a:ext cx="2298700" cy="977900"/>
          </a:xfrm>
          <a:prstGeom prst="rect">
            <a:avLst/>
          </a:prstGeom>
        </p:spPr>
      </p:pic>
      <p:sp>
        <p:nvSpPr>
          <p:cNvPr id="18" name="Rectangle 17">
            <a:extLst>
              <a:ext uri="{FF2B5EF4-FFF2-40B4-BE49-F238E27FC236}">
                <a16:creationId xmlns:a16="http://schemas.microsoft.com/office/drawing/2014/main" id="{493CEC05-CBBE-693E-204C-46C776BBB2D4}"/>
              </a:ext>
            </a:extLst>
          </p:cNvPr>
          <p:cNvSpPr/>
          <p:nvPr/>
        </p:nvSpPr>
        <p:spPr>
          <a:xfrm>
            <a:off x="8484487" y="295044"/>
            <a:ext cx="1294213" cy="3588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predators</a:t>
            </a:r>
          </a:p>
        </p:txBody>
      </p:sp>
      <p:cxnSp>
        <p:nvCxnSpPr>
          <p:cNvPr id="22" name="Straight Arrow Connector 21">
            <a:extLst>
              <a:ext uri="{FF2B5EF4-FFF2-40B4-BE49-F238E27FC236}">
                <a16:creationId xmlns:a16="http://schemas.microsoft.com/office/drawing/2014/main" id="{81921F6D-53B8-1791-7802-AEE73FFF1757}"/>
              </a:ext>
            </a:extLst>
          </p:cNvPr>
          <p:cNvCxnSpPr>
            <a:cxnSpLocks/>
            <a:stCxn id="4" idx="3"/>
            <a:endCxn id="18" idx="1"/>
          </p:cNvCxnSpPr>
          <p:nvPr/>
        </p:nvCxnSpPr>
        <p:spPr>
          <a:xfrm flipV="1">
            <a:off x="7656762" y="474461"/>
            <a:ext cx="827725" cy="6216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3FCA62C-DA66-A49D-A2CD-8E4DB6F5B7F9}"/>
              </a:ext>
            </a:extLst>
          </p:cNvPr>
          <p:cNvCxnSpPr>
            <a:cxnSpLocks/>
            <a:stCxn id="18" idx="2"/>
            <a:endCxn id="7" idx="0"/>
          </p:cNvCxnSpPr>
          <p:nvPr/>
        </p:nvCxnSpPr>
        <p:spPr>
          <a:xfrm>
            <a:off x="9131594" y="653877"/>
            <a:ext cx="1" cy="9609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62AB8D9-0191-1A55-C694-16AE0E7B372E}"/>
              </a:ext>
            </a:extLst>
          </p:cNvPr>
          <p:cNvCxnSpPr>
            <a:cxnSpLocks/>
            <a:stCxn id="4" idx="3"/>
            <a:endCxn id="9" idx="1"/>
          </p:cNvCxnSpPr>
          <p:nvPr/>
        </p:nvCxnSpPr>
        <p:spPr>
          <a:xfrm>
            <a:off x="7656762" y="1096151"/>
            <a:ext cx="2755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FD2A057C-A842-CECB-4932-8174AE7F8F45}"/>
              </a:ext>
            </a:extLst>
          </p:cNvPr>
          <p:cNvPicPr>
            <a:picLocks noChangeAspect="1"/>
          </p:cNvPicPr>
          <p:nvPr/>
        </p:nvPicPr>
        <p:blipFill>
          <a:blip r:embed="rId4"/>
          <a:stretch>
            <a:fillRect/>
          </a:stretch>
        </p:blipFill>
        <p:spPr>
          <a:xfrm>
            <a:off x="8324775" y="3410283"/>
            <a:ext cx="1968650" cy="960607"/>
          </a:xfrm>
          <a:prstGeom prst="rect">
            <a:avLst/>
          </a:prstGeom>
        </p:spPr>
      </p:pic>
      <p:pic>
        <p:nvPicPr>
          <p:cNvPr id="51" name="Picture 50">
            <a:extLst>
              <a:ext uri="{FF2B5EF4-FFF2-40B4-BE49-F238E27FC236}">
                <a16:creationId xmlns:a16="http://schemas.microsoft.com/office/drawing/2014/main" id="{B0A2DE63-A85C-7394-ABAD-3B58F07A4C02}"/>
              </a:ext>
            </a:extLst>
          </p:cNvPr>
          <p:cNvPicPr>
            <a:picLocks noChangeAspect="1"/>
          </p:cNvPicPr>
          <p:nvPr/>
        </p:nvPicPr>
        <p:blipFill rotWithShape="1">
          <a:blip r:embed="rId5"/>
          <a:srcRect t="11550" b="13059"/>
          <a:stretch/>
        </p:blipFill>
        <p:spPr>
          <a:xfrm>
            <a:off x="7640955" y="4295289"/>
            <a:ext cx="3476289" cy="762579"/>
          </a:xfrm>
          <a:prstGeom prst="rect">
            <a:avLst/>
          </a:prstGeom>
        </p:spPr>
      </p:pic>
    </p:spTree>
    <p:extLst>
      <p:ext uri="{BB962C8B-B14F-4D97-AF65-F5344CB8AC3E}">
        <p14:creationId xmlns:p14="http://schemas.microsoft.com/office/powerpoint/2010/main" val="2738680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905571"/>
          </a:xfrm>
        </p:spPr>
        <p:txBody>
          <a:bodyPr>
            <a:normAutofit/>
          </a:bodyPr>
          <a:lstStyle/>
          <a:p>
            <a:r>
              <a:rPr lang="en-US" b="1" dirty="0">
                <a:solidFill>
                  <a:schemeClr val="accent6">
                    <a:lumMod val="75000"/>
                  </a:schemeClr>
                </a:solidFill>
              </a:rPr>
              <a:t>Practice</a:t>
            </a:r>
            <a:r>
              <a:rPr lang="en-US" dirty="0">
                <a:solidFill>
                  <a:schemeClr val="accent6">
                    <a:lumMod val="75000"/>
                  </a:schemeClr>
                </a:solidFill>
              </a:rPr>
              <a:t>: less macro</a:t>
            </a:r>
          </a:p>
        </p:txBody>
      </p:sp>
      <p:sp>
        <p:nvSpPr>
          <p:cNvPr id="3" name="Content Placeholder 2">
            <a:extLst>
              <a:ext uri="{FF2B5EF4-FFF2-40B4-BE49-F238E27FC236}">
                <a16:creationId xmlns:a16="http://schemas.microsoft.com/office/drawing/2014/main" id="{3CF5D426-E5FB-6430-13CF-E3331E4E2E7D}"/>
              </a:ext>
            </a:extLst>
          </p:cNvPr>
          <p:cNvSpPr>
            <a:spLocks noGrp="1"/>
          </p:cNvSpPr>
          <p:nvPr>
            <p:ph idx="1"/>
          </p:nvPr>
        </p:nvSpPr>
        <p:spPr>
          <a:xfrm>
            <a:off x="587298" y="1025911"/>
            <a:ext cx="10766502" cy="5442123"/>
          </a:xfrm>
        </p:spPr>
        <p:txBody>
          <a:bodyPr>
            <a:normAutofit fontScale="70000" lnSpcReduction="20000"/>
          </a:bodyPr>
          <a:lstStyle/>
          <a:p>
            <a:pPr marL="514350" indent="-514350">
              <a:buFont typeface="+mj-lt"/>
              <a:buAutoNum type="arabicPeriod"/>
            </a:pPr>
            <a:r>
              <a:rPr lang="en-US" dirty="0"/>
              <a:t>create your DAG</a:t>
            </a:r>
          </a:p>
          <a:p>
            <a:pPr marL="514350" indent="-514350">
              <a:buFont typeface="+mj-lt"/>
              <a:buAutoNum type="arabicPeriod"/>
            </a:pPr>
            <a:r>
              <a:rPr lang="en-US" dirty="0"/>
              <a:t>specify/define each of the individual models (i.e., sub-models)</a:t>
            </a:r>
          </a:p>
          <a:p>
            <a:pPr marL="514350" indent="-514350">
              <a:buFont typeface="+mj-lt"/>
              <a:buAutoNum type="arabicPeriod"/>
            </a:pPr>
            <a:r>
              <a:rPr lang="en-US" dirty="0"/>
              <a:t>check/validate each sub-model</a:t>
            </a:r>
          </a:p>
          <a:p>
            <a:pPr lvl="1"/>
            <a:r>
              <a:rPr lang="en-US" dirty="0"/>
              <a:t>evaluate dependencies (nested, spatial, temporal)</a:t>
            </a:r>
          </a:p>
          <a:p>
            <a:pPr lvl="1"/>
            <a:r>
              <a:rPr lang="en-US" dirty="0"/>
              <a:t>inspect the distribution of the residuals</a:t>
            </a:r>
          </a:p>
          <a:p>
            <a:pPr marL="514350" indent="-514350">
              <a:buFont typeface="+mj-lt"/>
              <a:buAutoNum type="arabicPeriod"/>
            </a:pPr>
            <a:r>
              <a:rPr lang="en-US" dirty="0"/>
              <a:t>produce basis set via </a:t>
            </a:r>
            <a:r>
              <a:rPr lang="en-US" dirty="0" err="1"/>
              <a:t>piecewiseSEM</a:t>
            </a:r>
            <a:r>
              <a:rPr lang="en-US" dirty="0"/>
              <a:t> (does automatically when you assemble sub-models)</a:t>
            </a:r>
          </a:p>
          <a:p>
            <a:pPr marL="514350" indent="-514350">
              <a:buFont typeface="+mj-lt"/>
              <a:buAutoNum type="arabicPeriod"/>
            </a:pPr>
            <a:r>
              <a:rPr lang="en-US" dirty="0"/>
              <a:t>check the independence claims</a:t>
            </a:r>
          </a:p>
          <a:p>
            <a:pPr lvl="1"/>
            <a:r>
              <a:rPr lang="en-US" dirty="0">
                <a:solidFill>
                  <a:srgbClr val="FF0000"/>
                </a:solidFill>
              </a:rPr>
              <a:t>include relationships that are deemed significant (Grace 2022) – improves model fit</a:t>
            </a:r>
          </a:p>
          <a:p>
            <a:pPr lvl="1"/>
            <a:r>
              <a:rPr lang="en-US" dirty="0">
                <a:solidFill>
                  <a:srgbClr val="FF0000"/>
                </a:solidFill>
              </a:rPr>
              <a:t>Do NOT include the omitted links (</a:t>
            </a:r>
            <a:r>
              <a:rPr lang="en-US" dirty="0" err="1">
                <a:solidFill>
                  <a:srgbClr val="FF0000"/>
                </a:solidFill>
              </a:rPr>
              <a:t>Lefcheck</a:t>
            </a:r>
            <a:r>
              <a:rPr lang="en-US" dirty="0">
                <a:solidFill>
                  <a:srgbClr val="FF0000"/>
                </a:solidFill>
              </a:rPr>
              <a:t>) – consistent with theory-driven approach, but some cases require it</a:t>
            </a:r>
          </a:p>
          <a:p>
            <a:pPr marL="514350" indent="-514350">
              <a:buFont typeface="+mj-lt"/>
              <a:buAutoNum type="arabicPeriod"/>
            </a:pPr>
            <a:r>
              <a:rPr lang="en-US" dirty="0"/>
              <a:t>non-significant links</a:t>
            </a:r>
          </a:p>
          <a:p>
            <a:pPr lvl="1"/>
            <a:r>
              <a:rPr lang="en-US" dirty="0">
                <a:solidFill>
                  <a:srgbClr val="FF0000"/>
                </a:solidFill>
              </a:rPr>
              <a:t>prune</a:t>
            </a:r>
            <a:r>
              <a:rPr lang="en-US" dirty="0"/>
              <a:t> </a:t>
            </a:r>
            <a:r>
              <a:rPr lang="en-US" dirty="0">
                <a:solidFill>
                  <a:srgbClr val="FF0000"/>
                </a:solidFill>
              </a:rPr>
              <a:t>(Grace 2022) </a:t>
            </a:r>
          </a:p>
          <a:p>
            <a:pPr lvl="1"/>
            <a:r>
              <a:rPr lang="en-US" dirty="0"/>
              <a:t>I’d leave them in, and inspect the individual model again to make sure we have the power to test this relationship—if it is an unequivocal yes (to the power question), then I’d remove</a:t>
            </a:r>
          </a:p>
          <a:p>
            <a:pPr marL="514350" indent="-514350">
              <a:buFont typeface="+mj-lt"/>
              <a:buAutoNum type="arabicPeriod"/>
            </a:pPr>
            <a:r>
              <a:rPr lang="en-US" dirty="0"/>
              <a:t>summarize results</a:t>
            </a:r>
          </a:p>
          <a:p>
            <a:pPr lvl="1"/>
            <a:r>
              <a:rPr lang="en-US" dirty="0"/>
              <a:t>Fisher’s </a:t>
            </a:r>
            <a:r>
              <a:rPr lang="en-US" i="1" dirty="0"/>
              <a:t>C </a:t>
            </a:r>
            <a:r>
              <a:rPr lang="en-US" dirty="0"/>
              <a:t>(or likelihood-based alternatives)</a:t>
            </a:r>
            <a:endParaRPr lang="en-US" i="1" dirty="0"/>
          </a:p>
          <a:p>
            <a:pPr lvl="1"/>
            <a:r>
              <a:rPr lang="en-US" dirty="0"/>
              <a:t>AIC (if comparing different causal structures)</a:t>
            </a:r>
          </a:p>
          <a:p>
            <a:pPr lvl="1"/>
            <a:r>
              <a:rPr lang="en-US" dirty="0"/>
              <a:t>standardized path coefficients </a:t>
            </a:r>
          </a:p>
          <a:p>
            <a:pPr lvl="1"/>
            <a:r>
              <a:rPr lang="en-US" dirty="0"/>
              <a:t>plot</a:t>
            </a:r>
          </a:p>
          <a:p>
            <a:pPr marL="514350" indent="-514350">
              <a:buFont typeface="+mj-lt"/>
              <a:buAutoNum type="arabicPeriod"/>
            </a:pPr>
            <a:r>
              <a:rPr lang="en-US" dirty="0"/>
              <a:t>organize results – strategies?</a:t>
            </a:r>
          </a:p>
          <a:p>
            <a:pPr marL="514350" indent="-514350">
              <a:buFont typeface="+mj-lt"/>
              <a:buAutoNum type="arabicPeriod"/>
            </a:pPr>
            <a:endParaRPr lang="en-US" dirty="0"/>
          </a:p>
        </p:txBody>
      </p:sp>
      <p:sp>
        <p:nvSpPr>
          <p:cNvPr id="5" name="Slide Number Placeholder 4">
            <a:extLst>
              <a:ext uri="{FF2B5EF4-FFF2-40B4-BE49-F238E27FC236}">
                <a16:creationId xmlns:a16="http://schemas.microsoft.com/office/drawing/2014/main" id="{3AE56493-0024-57B8-B40F-DA7A042CB69A}"/>
              </a:ext>
            </a:extLst>
          </p:cNvPr>
          <p:cNvSpPr>
            <a:spLocks noGrp="1"/>
          </p:cNvSpPr>
          <p:nvPr>
            <p:ph type="sldNum" sz="quarter" idx="12"/>
          </p:nvPr>
        </p:nvSpPr>
        <p:spPr/>
        <p:txBody>
          <a:bodyPr/>
          <a:lstStyle/>
          <a:p>
            <a:fld id="{433D0F05-CADB-374A-AE0C-659623981CBF}" type="slidenum">
              <a:rPr lang="en-US" smtClean="0"/>
              <a:t>24</a:t>
            </a:fld>
            <a:endParaRPr lang="en-US"/>
          </a:p>
        </p:txBody>
      </p:sp>
    </p:spTree>
    <p:extLst>
      <p:ext uri="{BB962C8B-B14F-4D97-AF65-F5344CB8AC3E}">
        <p14:creationId xmlns:p14="http://schemas.microsoft.com/office/powerpoint/2010/main" val="1028910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905571"/>
          </a:xfrm>
        </p:spPr>
        <p:txBody>
          <a:bodyPr>
            <a:normAutofit/>
          </a:bodyPr>
          <a:lstStyle/>
          <a:p>
            <a:r>
              <a:rPr lang="en-US" b="1" dirty="0">
                <a:solidFill>
                  <a:schemeClr val="accent6">
                    <a:lumMod val="75000"/>
                  </a:schemeClr>
                </a:solidFill>
              </a:rPr>
              <a:t>Practice</a:t>
            </a:r>
            <a:r>
              <a:rPr lang="en-US" dirty="0">
                <a:solidFill>
                  <a:schemeClr val="accent6">
                    <a:lumMod val="75000"/>
                  </a:schemeClr>
                </a:solidFill>
              </a:rPr>
              <a:t>: let’s go to R</a:t>
            </a:r>
          </a:p>
        </p:txBody>
      </p:sp>
      <p:sp>
        <p:nvSpPr>
          <p:cNvPr id="5" name="Slide Number Placeholder 4">
            <a:extLst>
              <a:ext uri="{FF2B5EF4-FFF2-40B4-BE49-F238E27FC236}">
                <a16:creationId xmlns:a16="http://schemas.microsoft.com/office/drawing/2014/main" id="{3AE56493-0024-57B8-B40F-DA7A042CB69A}"/>
              </a:ext>
            </a:extLst>
          </p:cNvPr>
          <p:cNvSpPr>
            <a:spLocks noGrp="1"/>
          </p:cNvSpPr>
          <p:nvPr>
            <p:ph type="sldNum" sz="quarter" idx="12"/>
          </p:nvPr>
        </p:nvSpPr>
        <p:spPr/>
        <p:txBody>
          <a:bodyPr/>
          <a:lstStyle/>
          <a:p>
            <a:fld id="{433D0F05-CADB-374A-AE0C-659623981CBF}" type="slidenum">
              <a:rPr lang="en-US" smtClean="0"/>
              <a:t>25</a:t>
            </a:fld>
            <a:endParaRPr lang="en-US"/>
          </a:p>
        </p:txBody>
      </p:sp>
    </p:spTree>
    <p:extLst>
      <p:ext uri="{BB962C8B-B14F-4D97-AF65-F5344CB8AC3E}">
        <p14:creationId xmlns:p14="http://schemas.microsoft.com/office/powerpoint/2010/main" val="120870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905571"/>
          </a:xfrm>
        </p:spPr>
        <p:txBody>
          <a:bodyPr>
            <a:normAutofit/>
          </a:bodyPr>
          <a:lstStyle/>
          <a:p>
            <a:r>
              <a:rPr lang="en-US" b="1" dirty="0">
                <a:solidFill>
                  <a:schemeClr val="accent6">
                    <a:lumMod val="75000"/>
                  </a:schemeClr>
                </a:solidFill>
              </a:rPr>
              <a:t>Extra considerations</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3CF5D426-E5FB-6430-13CF-E3331E4E2E7D}"/>
              </a:ext>
            </a:extLst>
          </p:cNvPr>
          <p:cNvSpPr>
            <a:spLocks noGrp="1"/>
          </p:cNvSpPr>
          <p:nvPr>
            <p:ph idx="1"/>
          </p:nvPr>
        </p:nvSpPr>
        <p:spPr>
          <a:xfrm>
            <a:off x="587298" y="1025912"/>
            <a:ext cx="10766502" cy="5248508"/>
          </a:xfrm>
        </p:spPr>
        <p:txBody>
          <a:bodyPr>
            <a:normAutofit fontScale="70000" lnSpcReduction="20000"/>
          </a:bodyPr>
          <a:lstStyle/>
          <a:p>
            <a:pPr marL="0" indent="0">
              <a:lnSpc>
                <a:spcPct val="120000"/>
              </a:lnSpc>
              <a:buNone/>
            </a:pPr>
            <a:r>
              <a:rPr lang="en-US" sz="2400" dirty="0"/>
              <a:t>statistical power only limited by ability to run each individual model</a:t>
            </a:r>
          </a:p>
          <a:p>
            <a:pPr marL="0" indent="0">
              <a:lnSpc>
                <a:spcPct val="120000"/>
              </a:lnSpc>
              <a:buNone/>
            </a:pPr>
            <a:r>
              <a:rPr lang="en-US" sz="2400" dirty="0"/>
              <a:t>generally, 15 observations / parameter you are estimating is a good</a:t>
            </a:r>
          </a:p>
          <a:p>
            <a:pPr marL="0" indent="0">
              <a:lnSpc>
                <a:spcPct val="120000"/>
              </a:lnSpc>
              <a:buNone/>
            </a:pPr>
            <a:r>
              <a:rPr lang="en-US" sz="2400" dirty="0"/>
              <a:t>Keep in mind the equation to assess goodness of fit (note, Fisher’s C can be used as a goodness of fit metric, but there are alternatives. But, I want to make a point about the limitations of Fisher’s C):</a:t>
            </a:r>
          </a:p>
          <a:p>
            <a:pPr marL="0" indent="0">
              <a:lnSpc>
                <a:spcPct val="120000"/>
              </a:lnSpc>
              <a:buNone/>
            </a:pPr>
            <a:r>
              <a:rPr lang="en-US" sz="2400" dirty="0"/>
              <a:t>	What do you notice? </a:t>
            </a:r>
          </a:p>
          <a:p>
            <a:pPr marL="0" indent="0">
              <a:lnSpc>
                <a:spcPct val="120000"/>
              </a:lnSpc>
              <a:buNone/>
            </a:pPr>
            <a:endParaRPr lang="en-US" sz="2400" dirty="0"/>
          </a:p>
          <a:p>
            <a:pPr marL="0" indent="0">
              <a:lnSpc>
                <a:spcPct val="120000"/>
              </a:lnSpc>
              <a:buNone/>
            </a:pPr>
            <a:r>
              <a:rPr lang="en-US" sz="2400" dirty="0"/>
              <a:t>high sample size can lead to greater probability of detecting a dependency that doesn’t exist—leading to poor model fit</a:t>
            </a:r>
          </a:p>
          <a:p>
            <a:pPr marL="0" indent="0">
              <a:lnSpc>
                <a:spcPct val="120000"/>
              </a:lnSpc>
              <a:buNone/>
            </a:pPr>
            <a:r>
              <a:rPr lang="en-US" sz="2400" dirty="0"/>
              <a:t>low sample size and overfitting can hinder ability to detect relationships that do exist—overshadowing significant dependencies and leading to good model fit</a:t>
            </a:r>
          </a:p>
          <a:p>
            <a:pPr marL="0" indent="0">
              <a:lnSpc>
                <a:spcPct val="120000"/>
              </a:lnSpc>
              <a:buNone/>
            </a:pPr>
            <a:r>
              <a:rPr lang="en-US" sz="2400" dirty="0"/>
              <a:t>there is a likelihood-based alternative to </a:t>
            </a:r>
            <a:r>
              <a:rPr lang="en-US" sz="2400" i="1" dirty="0"/>
              <a:t>C </a:t>
            </a:r>
            <a:r>
              <a:rPr lang="en-US" sz="2400" dirty="0"/>
              <a:t>that avoids some of these issues  </a:t>
            </a:r>
          </a:p>
          <a:p>
            <a:pPr marL="0" indent="0">
              <a:lnSpc>
                <a:spcPct val="120000"/>
              </a:lnSpc>
              <a:buNone/>
            </a:pPr>
            <a:endParaRPr lang="en-US" sz="2400" dirty="0"/>
          </a:p>
          <a:p>
            <a:pPr marL="0" indent="0">
              <a:lnSpc>
                <a:spcPct val="120000"/>
              </a:lnSpc>
              <a:buNone/>
            </a:pPr>
            <a:r>
              <a:rPr lang="en-US" sz="2400" dirty="0"/>
              <a:t>asymmetry in non-Gaussian models – need to specify directionality / exclude from d-</a:t>
            </a:r>
            <a:r>
              <a:rPr lang="en-US" sz="2400" dirty="0" err="1"/>
              <a:t>sep</a:t>
            </a:r>
            <a:r>
              <a:rPr lang="en-US" sz="2400" dirty="0"/>
              <a:t> test any claims involving non-normal error distributions (i.e., y1 | y2 (x1) != y2|y1 (x1) if error of y1 or y2 is non-Gaussian)</a:t>
            </a:r>
          </a:p>
        </p:txBody>
      </p:sp>
      <p:sp>
        <p:nvSpPr>
          <p:cNvPr id="5" name="Slide Number Placeholder 4">
            <a:extLst>
              <a:ext uri="{FF2B5EF4-FFF2-40B4-BE49-F238E27FC236}">
                <a16:creationId xmlns:a16="http://schemas.microsoft.com/office/drawing/2014/main" id="{3AE56493-0024-57B8-B40F-DA7A042CB69A}"/>
              </a:ext>
            </a:extLst>
          </p:cNvPr>
          <p:cNvSpPr>
            <a:spLocks noGrp="1"/>
          </p:cNvSpPr>
          <p:nvPr>
            <p:ph type="sldNum" sz="quarter" idx="12"/>
          </p:nvPr>
        </p:nvSpPr>
        <p:spPr/>
        <p:txBody>
          <a:bodyPr/>
          <a:lstStyle/>
          <a:p>
            <a:fld id="{433D0F05-CADB-374A-AE0C-659623981CBF}" type="slidenum">
              <a:rPr lang="en-US" smtClean="0"/>
              <a:t>26</a:t>
            </a:fld>
            <a:endParaRPr lang="en-US"/>
          </a:p>
        </p:txBody>
      </p:sp>
      <p:pic>
        <p:nvPicPr>
          <p:cNvPr id="4" name="Picture 3">
            <a:extLst>
              <a:ext uri="{FF2B5EF4-FFF2-40B4-BE49-F238E27FC236}">
                <a16:creationId xmlns:a16="http://schemas.microsoft.com/office/drawing/2014/main" id="{54F2C82E-F66A-1C96-2F03-F4E4B7003815}"/>
              </a:ext>
            </a:extLst>
          </p:cNvPr>
          <p:cNvPicPr>
            <a:picLocks noChangeAspect="1"/>
          </p:cNvPicPr>
          <p:nvPr/>
        </p:nvPicPr>
        <p:blipFill>
          <a:blip r:embed="rId3"/>
          <a:stretch>
            <a:fillRect/>
          </a:stretch>
        </p:blipFill>
        <p:spPr>
          <a:xfrm>
            <a:off x="8369449" y="2125545"/>
            <a:ext cx="1968650" cy="960607"/>
          </a:xfrm>
          <a:prstGeom prst="rect">
            <a:avLst/>
          </a:prstGeom>
        </p:spPr>
      </p:pic>
    </p:spTree>
    <p:extLst>
      <p:ext uri="{BB962C8B-B14F-4D97-AF65-F5344CB8AC3E}">
        <p14:creationId xmlns:p14="http://schemas.microsoft.com/office/powerpoint/2010/main" val="292973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5"/>
            <a:ext cx="12192000" cy="789267"/>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determining causality</a:t>
            </a:r>
          </a:p>
        </p:txBody>
      </p:sp>
      <p:sp>
        <p:nvSpPr>
          <p:cNvPr id="5" name="Slide Number Placeholder 4">
            <a:extLst>
              <a:ext uri="{FF2B5EF4-FFF2-40B4-BE49-F238E27FC236}">
                <a16:creationId xmlns:a16="http://schemas.microsoft.com/office/drawing/2014/main" id="{8A9A1455-6D4C-EF0E-F582-0D6027B0A583}"/>
              </a:ext>
            </a:extLst>
          </p:cNvPr>
          <p:cNvSpPr>
            <a:spLocks noGrp="1"/>
          </p:cNvSpPr>
          <p:nvPr>
            <p:ph type="sldNum" sz="quarter" idx="12"/>
          </p:nvPr>
        </p:nvSpPr>
        <p:spPr/>
        <p:txBody>
          <a:bodyPr/>
          <a:lstStyle/>
          <a:p>
            <a:fld id="{433D0F05-CADB-374A-AE0C-659623981CBF}" type="slidenum">
              <a:rPr lang="en-US" smtClean="0"/>
              <a:t>3</a:t>
            </a:fld>
            <a:endParaRPr lang="en-US" dirty="0"/>
          </a:p>
        </p:txBody>
      </p:sp>
      <p:sp>
        <p:nvSpPr>
          <p:cNvPr id="6" name="Rectangle 5">
            <a:extLst>
              <a:ext uri="{FF2B5EF4-FFF2-40B4-BE49-F238E27FC236}">
                <a16:creationId xmlns:a16="http://schemas.microsoft.com/office/drawing/2014/main" id="{286E1EB0-6BA0-D4A5-EEEA-8D8A18603F6C}"/>
              </a:ext>
            </a:extLst>
          </p:cNvPr>
          <p:cNvSpPr/>
          <p:nvPr/>
        </p:nvSpPr>
        <p:spPr>
          <a:xfrm>
            <a:off x="254642" y="1233510"/>
            <a:ext cx="3090441" cy="1678998"/>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38AEB424-9B18-66E7-40F5-87ACCF1995CA}"/>
              </a:ext>
            </a:extLst>
          </p:cNvPr>
          <p:cNvSpPr/>
          <p:nvPr/>
        </p:nvSpPr>
        <p:spPr>
          <a:xfrm>
            <a:off x="428263" y="1361501"/>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10A2163-5BB4-B1BD-8A3B-19331C90A488}"/>
              </a:ext>
            </a:extLst>
          </p:cNvPr>
          <p:cNvSpPr/>
          <p:nvPr/>
        </p:nvSpPr>
        <p:spPr>
          <a:xfrm>
            <a:off x="800582" y="1361501"/>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254DF66-7C87-EE1A-78E4-0B4B7AE4189A}"/>
              </a:ext>
            </a:extLst>
          </p:cNvPr>
          <p:cNvSpPr/>
          <p:nvPr/>
        </p:nvSpPr>
        <p:spPr>
          <a:xfrm>
            <a:off x="1172901" y="1361501"/>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EE381A3-E4DD-870D-8DC2-33A4E495F040}"/>
              </a:ext>
            </a:extLst>
          </p:cNvPr>
          <p:cNvSpPr/>
          <p:nvPr/>
        </p:nvSpPr>
        <p:spPr>
          <a:xfrm>
            <a:off x="428263" y="175707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C637EA-4631-9CBE-215A-62F48DE7732B}"/>
              </a:ext>
            </a:extLst>
          </p:cNvPr>
          <p:cNvSpPr/>
          <p:nvPr/>
        </p:nvSpPr>
        <p:spPr>
          <a:xfrm>
            <a:off x="800582" y="175707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E93393-258D-CB80-96C7-1B7BDCFCB870}"/>
              </a:ext>
            </a:extLst>
          </p:cNvPr>
          <p:cNvSpPr/>
          <p:nvPr/>
        </p:nvSpPr>
        <p:spPr>
          <a:xfrm>
            <a:off x="1172901" y="175707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B9E1839-C7C9-52E6-DCCB-1CABA70333FC}"/>
              </a:ext>
            </a:extLst>
          </p:cNvPr>
          <p:cNvSpPr/>
          <p:nvPr/>
        </p:nvSpPr>
        <p:spPr>
          <a:xfrm>
            <a:off x="428263" y="2152651"/>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9B8E1AC-AB34-3CB9-144E-5199F8334F78}"/>
              </a:ext>
            </a:extLst>
          </p:cNvPr>
          <p:cNvSpPr/>
          <p:nvPr/>
        </p:nvSpPr>
        <p:spPr>
          <a:xfrm>
            <a:off x="800582" y="2152651"/>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1EF1628-9CBF-A013-B153-02FF14C4D63C}"/>
              </a:ext>
            </a:extLst>
          </p:cNvPr>
          <p:cNvSpPr/>
          <p:nvPr/>
        </p:nvSpPr>
        <p:spPr>
          <a:xfrm>
            <a:off x="1172901" y="2152651"/>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0813B46-3232-0162-70E8-593CB1EA5F35}"/>
              </a:ext>
            </a:extLst>
          </p:cNvPr>
          <p:cNvSpPr/>
          <p:nvPr/>
        </p:nvSpPr>
        <p:spPr>
          <a:xfrm>
            <a:off x="428263" y="254822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9EA5118-2792-274C-DC8F-2D1063F66CFA}"/>
              </a:ext>
            </a:extLst>
          </p:cNvPr>
          <p:cNvSpPr/>
          <p:nvPr/>
        </p:nvSpPr>
        <p:spPr>
          <a:xfrm>
            <a:off x="800582" y="254822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5E3BC0-4B35-4261-7815-D7A2983FA872}"/>
              </a:ext>
            </a:extLst>
          </p:cNvPr>
          <p:cNvSpPr/>
          <p:nvPr/>
        </p:nvSpPr>
        <p:spPr>
          <a:xfrm>
            <a:off x="1172901" y="254822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8903E6B7-7D5B-DD73-5981-2988FC97FD46}"/>
              </a:ext>
            </a:extLst>
          </p:cNvPr>
          <p:cNvCxnSpPr>
            <a:cxnSpLocks/>
          </p:cNvCxnSpPr>
          <p:nvPr/>
        </p:nvCxnSpPr>
        <p:spPr>
          <a:xfrm>
            <a:off x="254642" y="3132427"/>
            <a:ext cx="309044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2113FE4-A399-8BF3-FE52-6B7D21CFA8BF}"/>
              </a:ext>
            </a:extLst>
          </p:cNvPr>
          <p:cNvSpPr txBox="1"/>
          <p:nvPr/>
        </p:nvSpPr>
        <p:spPr>
          <a:xfrm>
            <a:off x="1316621" y="3140693"/>
            <a:ext cx="966483" cy="369332"/>
          </a:xfrm>
          <a:prstGeom prst="rect">
            <a:avLst/>
          </a:prstGeom>
          <a:noFill/>
        </p:spPr>
        <p:txBody>
          <a:bodyPr wrap="none" rtlCol="0">
            <a:spAutoFit/>
          </a:bodyPr>
          <a:lstStyle/>
          <a:p>
            <a:pPr algn="ctr"/>
            <a:r>
              <a:rPr lang="en-US" dirty="0"/>
              <a:t>gradient</a:t>
            </a:r>
          </a:p>
        </p:txBody>
      </p:sp>
      <p:sp>
        <p:nvSpPr>
          <p:cNvPr id="25" name="Oval 24">
            <a:extLst>
              <a:ext uri="{FF2B5EF4-FFF2-40B4-BE49-F238E27FC236}">
                <a16:creationId xmlns:a16="http://schemas.microsoft.com/office/drawing/2014/main" id="{338A6B95-D33C-40BE-4D55-CD3E0F8C50C3}"/>
              </a:ext>
            </a:extLst>
          </p:cNvPr>
          <p:cNvSpPr/>
          <p:nvPr/>
        </p:nvSpPr>
        <p:spPr>
          <a:xfrm>
            <a:off x="2096693" y="136150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Oval 25">
            <a:extLst>
              <a:ext uri="{FF2B5EF4-FFF2-40B4-BE49-F238E27FC236}">
                <a16:creationId xmlns:a16="http://schemas.microsoft.com/office/drawing/2014/main" id="{34E3647E-F4F9-71D9-387B-9B64534883CB}"/>
              </a:ext>
            </a:extLst>
          </p:cNvPr>
          <p:cNvSpPr/>
          <p:nvPr/>
        </p:nvSpPr>
        <p:spPr>
          <a:xfrm>
            <a:off x="2469012" y="136150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 name="Oval 26">
            <a:extLst>
              <a:ext uri="{FF2B5EF4-FFF2-40B4-BE49-F238E27FC236}">
                <a16:creationId xmlns:a16="http://schemas.microsoft.com/office/drawing/2014/main" id="{10453459-3396-6550-B735-F1A21959798B}"/>
              </a:ext>
            </a:extLst>
          </p:cNvPr>
          <p:cNvSpPr/>
          <p:nvPr/>
        </p:nvSpPr>
        <p:spPr>
          <a:xfrm>
            <a:off x="2841331" y="136150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33085559-78AB-3310-2EEF-A109F22E1BC1}"/>
              </a:ext>
            </a:extLst>
          </p:cNvPr>
          <p:cNvSpPr/>
          <p:nvPr/>
        </p:nvSpPr>
        <p:spPr>
          <a:xfrm>
            <a:off x="2096693" y="1757076"/>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9" name="Oval 28">
            <a:extLst>
              <a:ext uri="{FF2B5EF4-FFF2-40B4-BE49-F238E27FC236}">
                <a16:creationId xmlns:a16="http://schemas.microsoft.com/office/drawing/2014/main" id="{1810AC8D-CBB0-9A77-6AE6-740065842616}"/>
              </a:ext>
            </a:extLst>
          </p:cNvPr>
          <p:cNvSpPr/>
          <p:nvPr/>
        </p:nvSpPr>
        <p:spPr>
          <a:xfrm>
            <a:off x="2469012" y="1757076"/>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0" name="Oval 29">
            <a:extLst>
              <a:ext uri="{FF2B5EF4-FFF2-40B4-BE49-F238E27FC236}">
                <a16:creationId xmlns:a16="http://schemas.microsoft.com/office/drawing/2014/main" id="{735A6E48-DFEC-2B30-A5FA-6CB2F48AD782}"/>
              </a:ext>
            </a:extLst>
          </p:cNvPr>
          <p:cNvSpPr/>
          <p:nvPr/>
        </p:nvSpPr>
        <p:spPr>
          <a:xfrm>
            <a:off x="2841331" y="1757076"/>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1" name="Oval 30">
            <a:extLst>
              <a:ext uri="{FF2B5EF4-FFF2-40B4-BE49-F238E27FC236}">
                <a16:creationId xmlns:a16="http://schemas.microsoft.com/office/drawing/2014/main" id="{206D8E7F-3FDF-5F75-1EE6-83DF9D0F7103}"/>
              </a:ext>
            </a:extLst>
          </p:cNvPr>
          <p:cNvSpPr/>
          <p:nvPr/>
        </p:nvSpPr>
        <p:spPr>
          <a:xfrm>
            <a:off x="2096693" y="215265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2" name="Oval 31">
            <a:extLst>
              <a:ext uri="{FF2B5EF4-FFF2-40B4-BE49-F238E27FC236}">
                <a16:creationId xmlns:a16="http://schemas.microsoft.com/office/drawing/2014/main" id="{22899AF5-DC55-230C-F988-EF08DB176D45}"/>
              </a:ext>
            </a:extLst>
          </p:cNvPr>
          <p:cNvSpPr/>
          <p:nvPr/>
        </p:nvSpPr>
        <p:spPr>
          <a:xfrm>
            <a:off x="2469012" y="215265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3" name="Oval 32">
            <a:extLst>
              <a:ext uri="{FF2B5EF4-FFF2-40B4-BE49-F238E27FC236}">
                <a16:creationId xmlns:a16="http://schemas.microsoft.com/office/drawing/2014/main" id="{FB1D62C0-0E32-7220-CF08-2D9340D7EEFC}"/>
              </a:ext>
            </a:extLst>
          </p:cNvPr>
          <p:cNvSpPr/>
          <p:nvPr/>
        </p:nvSpPr>
        <p:spPr>
          <a:xfrm>
            <a:off x="2841331" y="215265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 name="Oval 33">
            <a:extLst>
              <a:ext uri="{FF2B5EF4-FFF2-40B4-BE49-F238E27FC236}">
                <a16:creationId xmlns:a16="http://schemas.microsoft.com/office/drawing/2014/main" id="{4CF18E20-B6A7-BB11-D176-48D0F3A68E3F}"/>
              </a:ext>
            </a:extLst>
          </p:cNvPr>
          <p:cNvSpPr/>
          <p:nvPr/>
        </p:nvSpPr>
        <p:spPr>
          <a:xfrm>
            <a:off x="2096693" y="2548226"/>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 name="Oval 34">
            <a:extLst>
              <a:ext uri="{FF2B5EF4-FFF2-40B4-BE49-F238E27FC236}">
                <a16:creationId xmlns:a16="http://schemas.microsoft.com/office/drawing/2014/main" id="{41BF1031-E779-59A3-1804-75269A495B67}"/>
              </a:ext>
            </a:extLst>
          </p:cNvPr>
          <p:cNvSpPr/>
          <p:nvPr/>
        </p:nvSpPr>
        <p:spPr>
          <a:xfrm>
            <a:off x="2469012" y="2548226"/>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6" name="Oval 35">
            <a:extLst>
              <a:ext uri="{FF2B5EF4-FFF2-40B4-BE49-F238E27FC236}">
                <a16:creationId xmlns:a16="http://schemas.microsoft.com/office/drawing/2014/main" id="{195C7F27-5BCF-5645-B0C7-2DF2FB3EB975}"/>
              </a:ext>
            </a:extLst>
          </p:cNvPr>
          <p:cNvSpPr/>
          <p:nvPr/>
        </p:nvSpPr>
        <p:spPr>
          <a:xfrm>
            <a:off x="2841331" y="2548226"/>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Oval 36">
            <a:extLst>
              <a:ext uri="{FF2B5EF4-FFF2-40B4-BE49-F238E27FC236}">
                <a16:creationId xmlns:a16="http://schemas.microsoft.com/office/drawing/2014/main" id="{782FCA7D-9408-062A-133C-1A504FC465EC}"/>
              </a:ext>
            </a:extLst>
          </p:cNvPr>
          <p:cNvSpPr/>
          <p:nvPr/>
        </p:nvSpPr>
        <p:spPr>
          <a:xfrm>
            <a:off x="3643843" y="1333977"/>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645DE61-4D3F-43F8-8149-27A0F5D3AF7B}"/>
              </a:ext>
            </a:extLst>
          </p:cNvPr>
          <p:cNvSpPr/>
          <p:nvPr/>
        </p:nvSpPr>
        <p:spPr>
          <a:xfrm>
            <a:off x="3643843" y="1729552"/>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0" name="TextBox 39">
            <a:extLst>
              <a:ext uri="{FF2B5EF4-FFF2-40B4-BE49-F238E27FC236}">
                <a16:creationId xmlns:a16="http://schemas.microsoft.com/office/drawing/2014/main" id="{AA80926C-8DA8-CBD6-1B8F-85A63F456240}"/>
              </a:ext>
            </a:extLst>
          </p:cNvPr>
          <p:cNvSpPr txBox="1"/>
          <p:nvPr/>
        </p:nvSpPr>
        <p:spPr>
          <a:xfrm>
            <a:off x="3956359" y="1299781"/>
            <a:ext cx="850169" cy="369332"/>
          </a:xfrm>
          <a:prstGeom prst="rect">
            <a:avLst/>
          </a:prstGeom>
          <a:noFill/>
        </p:spPr>
        <p:txBody>
          <a:bodyPr wrap="none" rtlCol="0">
            <a:spAutoFit/>
          </a:bodyPr>
          <a:lstStyle/>
          <a:p>
            <a:r>
              <a:rPr lang="en-US" dirty="0"/>
              <a:t>control</a:t>
            </a:r>
          </a:p>
        </p:txBody>
      </p:sp>
      <p:sp>
        <p:nvSpPr>
          <p:cNvPr id="41" name="TextBox 40">
            <a:extLst>
              <a:ext uri="{FF2B5EF4-FFF2-40B4-BE49-F238E27FC236}">
                <a16:creationId xmlns:a16="http://schemas.microsoft.com/office/drawing/2014/main" id="{0D4D00A9-CEEC-CBF6-FCF5-8E35C6F7226F}"/>
              </a:ext>
            </a:extLst>
          </p:cNvPr>
          <p:cNvSpPr txBox="1"/>
          <p:nvPr/>
        </p:nvSpPr>
        <p:spPr>
          <a:xfrm>
            <a:off x="3956359" y="1688685"/>
            <a:ext cx="1136017" cy="369332"/>
          </a:xfrm>
          <a:prstGeom prst="rect">
            <a:avLst/>
          </a:prstGeom>
          <a:noFill/>
        </p:spPr>
        <p:txBody>
          <a:bodyPr wrap="none" rtlCol="0">
            <a:spAutoFit/>
          </a:bodyPr>
          <a:lstStyle/>
          <a:p>
            <a:r>
              <a:rPr lang="en-US" dirty="0"/>
              <a:t>treatment</a:t>
            </a:r>
          </a:p>
        </p:txBody>
      </p:sp>
      <p:cxnSp>
        <p:nvCxnSpPr>
          <p:cNvPr id="57" name="Straight Arrow Connector 56">
            <a:extLst>
              <a:ext uri="{FF2B5EF4-FFF2-40B4-BE49-F238E27FC236}">
                <a16:creationId xmlns:a16="http://schemas.microsoft.com/office/drawing/2014/main" id="{619B2905-96B2-C529-ECA7-B5484A1C0126}"/>
              </a:ext>
            </a:extLst>
          </p:cNvPr>
          <p:cNvCxnSpPr>
            <a:cxnSpLocks/>
          </p:cNvCxnSpPr>
          <p:nvPr/>
        </p:nvCxnSpPr>
        <p:spPr>
          <a:xfrm>
            <a:off x="254642" y="5982943"/>
            <a:ext cx="309044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3DEA60D1-78A9-844B-7CD5-9A7389C2D0A3}"/>
              </a:ext>
            </a:extLst>
          </p:cNvPr>
          <p:cNvSpPr txBox="1"/>
          <p:nvPr/>
        </p:nvSpPr>
        <p:spPr>
          <a:xfrm>
            <a:off x="1316621" y="5991209"/>
            <a:ext cx="966483" cy="369332"/>
          </a:xfrm>
          <a:prstGeom prst="rect">
            <a:avLst/>
          </a:prstGeom>
          <a:noFill/>
        </p:spPr>
        <p:txBody>
          <a:bodyPr wrap="none" rtlCol="0">
            <a:spAutoFit/>
          </a:bodyPr>
          <a:lstStyle/>
          <a:p>
            <a:pPr algn="ctr"/>
            <a:r>
              <a:rPr lang="en-US" dirty="0"/>
              <a:t>gradient</a:t>
            </a:r>
          </a:p>
        </p:txBody>
      </p:sp>
      <p:sp>
        <p:nvSpPr>
          <p:cNvPr id="71" name="Oval 70">
            <a:extLst>
              <a:ext uri="{FF2B5EF4-FFF2-40B4-BE49-F238E27FC236}">
                <a16:creationId xmlns:a16="http://schemas.microsoft.com/office/drawing/2014/main" id="{ED6D000E-7DEB-071E-A575-E7E9354C239D}"/>
              </a:ext>
            </a:extLst>
          </p:cNvPr>
          <p:cNvSpPr/>
          <p:nvPr/>
        </p:nvSpPr>
        <p:spPr>
          <a:xfrm>
            <a:off x="3643843" y="4184493"/>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9EFA82B-24ED-0102-EF01-37B2D9EA2B19}"/>
              </a:ext>
            </a:extLst>
          </p:cNvPr>
          <p:cNvSpPr/>
          <p:nvPr/>
        </p:nvSpPr>
        <p:spPr>
          <a:xfrm>
            <a:off x="3643843" y="4580068"/>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3" name="TextBox 72">
            <a:extLst>
              <a:ext uri="{FF2B5EF4-FFF2-40B4-BE49-F238E27FC236}">
                <a16:creationId xmlns:a16="http://schemas.microsoft.com/office/drawing/2014/main" id="{5C20C6D6-F174-9C09-45EF-179B77ABD574}"/>
              </a:ext>
            </a:extLst>
          </p:cNvPr>
          <p:cNvSpPr txBox="1"/>
          <p:nvPr/>
        </p:nvSpPr>
        <p:spPr>
          <a:xfrm>
            <a:off x="3956359" y="4150297"/>
            <a:ext cx="850169" cy="369332"/>
          </a:xfrm>
          <a:prstGeom prst="rect">
            <a:avLst/>
          </a:prstGeom>
          <a:noFill/>
        </p:spPr>
        <p:txBody>
          <a:bodyPr wrap="none" rtlCol="0">
            <a:spAutoFit/>
          </a:bodyPr>
          <a:lstStyle/>
          <a:p>
            <a:r>
              <a:rPr lang="en-US" dirty="0"/>
              <a:t>control</a:t>
            </a:r>
          </a:p>
        </p:txBody>
      </p:sp>
      <p:sp>
        <p:nvSpPr>
          <p:cNvPr id="74" name="TextBox 73">
            <a:extLst>
              <a:ext uri="{FF2B5EF4-FFF2-40B4-BE49-F238E27FC236}">
                <a16:creationId xmlns:a16="http://schemas.microsoft.com/office/drawing/2014/main" id="{34106549-735E-D566-D203-D7AEBE2CD8BE}"/>
              </a:ext>
            </a:extLst>
          </p:cNvPr>
          <p:cNvSpPr txBox="1"/>
          <p:nvPr/>
        </p:nvSpPr>
        <p:spPr>
          <a:xfrm>
            <a:off x="3956359" y="4539201"/>
            <a:ext cx="1136017" cy="369332"/>
          </a:xfrm>
          <a:prstGeom prst="rect">
            <a:avLst/>
          </a:prstGeom>
          <a:noFill/>
        </p:spPr>
        <p:txBody>
          <a:bodyPr wrap="none" rtlCol="0">
            <a:spAutoFit/>
          </a:bodyPr>
          <a:lstStyle/>
          <a:p>
            <a:r>
              <a:rPr lang="en-US" dirty="0"/>
              <a:t>treatment</a:t>
            </a:r>
          </a:p>
        </p:txBody>
      </p:sp>
      <p:sp>
        <p:nvSpPr>
          <p:cNvPr id="75" name="Rectangle 74">
            <a:extLst>
              <a:ext uri="{FF2B5EF4-FFF2-40B4-BE49-F238E27FC236}">
                <a16:creationId xmlns:a16="http://schemas.microsoft.com/office/drawing/2014/main" id="{1747A2FC-D3D6-DAA3-6E1A-E58AFC804885}"/>
              </a:ext>
            </a:extLst>
          </p:cNvPr>
          <p:cNvSpPr/>
          <p:nvPr/>
        </p:nvSpPr>
        <p:spPr>
          <a:xfrm>
            <a:off x="6516066" y="1273089"/>
            <a:ext cx="3090441" cy="1678998"/>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FD2205F4-1BE9-9A74-C701-FAECEE6CA57F}"/>
              </a:ext>
            </a:extLst>
          </p:cNvPr>
          <p:cNvSpPr/>
          <p:nvPr/>
        </p:nvSpPr>
        <p:spPr>
          <a:xfrm>
            <a:off x="7594184" y="2193439"/>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6E62EF4-473E-5576-D653-46FC37A4F7F9}"/>
              </a:ext>
            </a:extLst>
          </p:cNvPr>
          <p:cNvSpPr/>
          <p:nvPr/>
        </p:nvSpPr>
        <p:spPr>
          <a:xfrm>
            <a:off x="7966503" y="2193439"/>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DFE2F40-3880-197F-619B-16845B036A3C}"/>
              </a:ext>
            </a:extLst>
          </p:cNvPr>
          <p:cNvSpPr/>
          <p:nvPr/>
        </p:nvSpPr>
        <p:spPr>
          <a:xfrm>
            <a:off x="8338822" y="2193439"/>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9D736AD-FDDB-9A44-C977-E83CDF22B854}"/>
              </a:ext>
            </a:extLst>
          </p:cNvPr>
          <p:cNvSpPr/>
          <p:nvPr/>
        </p:nvSpPr>
        <p:spPr>
          <a:xfrm>
            <a:off x="7594184" y="2589014"/>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97F73EA-E132-ED57-BCD6-2D2E42250715}"/>
              </a:ext>
            </a:extLst>
          </p:cNvPr>
          <p:cNvSpPr/>
          <p:nvPr/>
        </p:nvSpPr>
        <p:spPr>
          <a:xfrm>
            <a:off x="7966503" y="2589014"/>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861EA6D4-DDA8-F9D6-8896-4AB3D11438C3}"/>
              </a:ext>
            </a:extLst>
          </p:cNvPr>
          <p:cNvSpPr/>
          <p:nvPr/>
        </p:nvSpPr>
        <p:spPr>
          <a:xfrm>
            <a:off x="8338822" y="2589014"/>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A93FD267-CD36-D913-D695-2C4F6AC40749}"/>
              </a:ext>
            </a:extLst>
          </p:cNvPr>
          <p:cNvCxnSpPr>
            <a:cxnSpLocks/>
          </p:cNvCxnSpPr>
          <p:nvPr/>
        </p:nvCxnSpPr>
        <p:spPr>
          <a:xfrm>
            <a:off x="6516066" y="3172006"/>
            <a:ext cx="309044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AF1E96D0-F5F3-61C5-0588-D7223564D5A7}"/>
              </a:ext>
            </a:extLst>
          </p:cNvPr>
          <p:cNvSpPr txBox="1"/>
          <p:nvPr/>
        </p:nvSpPr>
        <p:spPr>
          <a:xfrm>
            <a:off x="7578045" y="3180272"/>
            <a:ext cx="966483" cy="369332"/>
          </a:xfrm>
          <a:prstGeom prst="rect">
            <a:avLst/>
          </a:prstGeom>
          <a:noFill/>
        </p:spPr>
        <p:txBody>
          <a:bodyPr wrap="none" rtlCol="0">
            <a:spAutoFit/>
          </a:bodyPr>
          <a:lstStyle/>
          <a:p>
            <a:pPr algn="ctr"/>
            <a:r>
              <a:rPr lang="en-US" dirty="0"/>
              <a:t>gradient</a:t>
            </a:r>
          </a:p>
        </p:txBody>
      </p:sp>
      <p:sp>
        <p:nvSpPr>
          <p:cNvPr id="90" name="Oval 89">
            <a:extLst>
              <a:ext uri="{FF2B5EF4-FFF2-40B4-BE49-F238E27FC236}">
                <a16:creationId xmlns:a16="http://schemas.microsoft.com/office/drawing/2014/main" id="{518DE76F-E76C-5B8C-A5C1-8C38637E64B0}"/>
              </a:ext>
            </a:extLst>
          </p:cNvPr>
          <p:cNvSpPr/>
          <p:nvPr/>
        </p:nvSpPr>
        <p:spPr>
          <a:xfrm>
            <a:off x="7594184" y="1401080"/>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1" name="Oval 90">
            <a:extLst>
              <a:ext uri="{FF2B5EF4-FFF2-40B4-BE49-F238E27FC236}">
                <a16:creationId xmlns:a16="http://schemas.microsoft.com/office/drawing/2014/main" id="{E6B8BB46-F9A4-24B9-800E-B5B842D73DBA}"/>
              </a:ext>
            </a:extLst>
          </p:cNvPr>
          <p:cNvSpPr/>
          <p:nvPr/>
        </p:nvSpPr>
        <p:spPr>
          <a:xfrm>
            <a:off x="7966503" y="1401080"/>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2" name="Oval 91">
            <a:extLst>
              <a:ext uri="{FF2B5EF4-FFF2-40B4-BE49-F238E27FC236}">
                <a16:creationId xmlns:a16="http://schemas.microsoft.com/office/drawing/2014/main" id="{E0471B22-D6BE-2DC5-C854-8A61C8896303}"/>
              </a:ext>
            </a:extLst>
          </p:cNvPr>
          <p:cNvSpPr/>
          <p:nvPr/>
        </p:nvSpPr>
        <p:spPr>
          <a:xfrm>
            <a:off x="8338822" y="1401080"/>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3" name="Oval 92">
            <a:extLst>
              <a:ext uri="{FF2B5EF4-FFF2-40B4-BE49-F238E27FC236}">
                <a16:creationId xmlns:a16="http://schemas.microsoft.com/office/drawing/2014/main" id="{FC928655-B570-2589-8A15-82F7EA59F35C}"/>
              </a:ext>
            </a:extLst>
          </p:cNvPr>
          <p:cNvSpPr/>
          <p:nvPr/>
        </p:nvSpPr>
        <p:spPr>
          <a:xfrm>
            <a:off x="7594184" y="1796655"/>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4" name="Oval 93">
            <a:extLst>
              <a:ext uri="{FF2B5EF4-FFF2-40B4-BE49-F238E27FC236}">
                <a16:creationId xmlns:a16="http://schemas.microsoft.com/office/drawing/2014/main" id="{EED61077-9CBA-A8F7-ED6E-47D8155C2C2F}"/>
              </a:ext>
            </a:extLst>
          </p:cNvPr>
          <p:cNvSpPr/>
          <p:nvPr/>
        </p:nvSpPr>
        <p:spPr>
          <a:xfrm>
            <a:off x="7966503" y="1796655"/>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5" name="Oval 94">
            <a:extLst>
              <a:ext uri="{FF2B5EF4-FFF2-40B4-BE49-F238E27FC236}">
                <a16:creationId xmlns:a16="http://schemas.microsoft.com/office/drawing/2014/main" id="{B99AEE69-596B-EFDE-F1C6-0200DAEF326B}"/>
              </a:ext>
            </a:extLst>
          </p:cNvPr>
          <p:cNvSpPr/>
          <p:nvPr/>
        </p:nvSpPr>
        <p:spPr>
          <a:xfrm>
            <a:off x="8338822" y="1796655"/>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2" name="Oval 101">
            <a:extLst>
              <a:ext uri="{FF2B5EF4-FFF2-40B4-BE49-F238E27FC236}">
                <a16:creationId xmlns:a16="http://schemas.microsoft.com/office/drawing/2014/main" id="{0FCEBEA8-4D71-9E26-D970-DB15304E71E5}"/>
              </a:ext>
            </a:extLst>
          </p:cNvPr>
          <p:cNvSpPr/>
          <p:nvPr/>
        </p:nvSpPr>
        <p:spPr>
          <a:xfrm>
            <a:off x="9905267" y="137355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591F925-BE24-888A-71C5-9BADD42017CF}"/>
              </a:ext>
            </a:extLst>
          </p:cNvPr>
          <p:cNvSpPr/>
          <p:nvPr/>
        </p:nvSpPr>
        <p:spPr>
          <a:xfrm>
            <a:off x="9905267" y="176913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TextBox 103">
            <a:extLst>
              <a:ext uri="{FF2B5EF4-FFF2-40B4-BE49-F238E27FC236}">
                <a16:creationId xmlns:a16="http://schemas.microsoft.com/office/drawing/2014/main" id="{1B642D00-B60A-7A68-AFC5-F359E28A3E7E}"/>
              </a:ext>
            </a:extLst>
          </p:cNvPr>
          <p:cNvSpPr txBox="1"/>
          <p:nvPr/>
        </p:nvSpPr>
        <p:spPr>
          <a:xfrm>
            <a:off x="10217783" y="1339360"/>
            <a:ext cx="850169" cy="369332"/>
          </a:xfrm>
          <a:prstGeom prst="rect">
            <a:avLst/>
          </a:prstGeom>
          <a:noFill/>
        </p:spPr>
        <p:txBody>
          <a:bodyPr wrap="none" rtlCol="0">
            <a:spAutoFit/>
          </a:bodyPr>
          <a:lstStyle/>
          <a:p>
            <a:r>
              <a:rPr lang="en-US" dirty="0"/>
              <a:t>control</a:t>
            </a:r>
          </a:p>
        </p:txBody>
      </p:sp>
      <p:sp>
        <p:nvSpPr>
          <p:cNvPr id="105" name="TextBox 104">
            <a:extLst>
              <a:ext uri="{FF2B5EF4-FFF2-40B4-BE49-F238E27FC236}">
                <a16:creationId xmlns:a16="http://schemas.microsoft.com/office/drawing/2014/main" id="{48200E00-CD71-DC03-6DD4-28ABDB0E0EF3}"/>
              </a:ext>
            </a:extLst>
          </p:cNvPr>
          <p:cNvSpPr txBox="1"/>
          <p:nvPr/>
        </p:nvSpPr>
        <p:spPr>
          <a:xfrm>
            <a:off x="10217783" y="1728264"/>
            <a:ext cx="1136017" cy="369332"/>
          </a:xfrm>
          <a:prstGeom prst="rect">
            <a:avLst/>
          </a:prstGeom>
          <a:noFill/>
        </p:spPr>
        <p:txBody>
          <a:bodyPr wrap="none" rtlCol="0">
            <a:spAutoFit/>
          </a:bodyPr>
          <a:lstStyle/>
          <a:p>
            <a:r>
              <a:rPr lang="en-US" dirty="0"/>
              <a:t>treatment</a:t>
            </a:r>
          </a:p>
        </p:txBody>
      </p:sp>
      <p:cxnSp>
        <p:nvCxnSpPr>
          <p:cNvPr id="107" name="Straight Connector 106">
            <a:extLst>
              <a:ext uri="{FF2B5EF4-FFF2-40B4-BE49-F238E27FC236}">
                <a16:creationId xmlns:a16="http://schemas.microsoft.com/office/drawing/2014/main" id="{09BE5C1D-946B-80A9-F08F-7D757F117622}"/>
              </a:ext>
            </a:extLst>
          </p:cNvPr>
          <p:cNvCxnSpPr/>
          <p:nvPr/>
        </p:nvCxnSpPr>
        <p:spPr>
          <a:xfrm>
            <a:off x="153503" y="1099598"/>
            <a:ext cx="525044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68434CE3-D5E7-D533-1DCB-06E4506DF31A}"/>
              </a:ext>
            </a:extLst>
          </p:cNvPr>
          <p:cNvSpPr txBox="1"/>
          <p:nvPr/>
        </p:nvSpPr>
        <p:spPr>
          <a:xfrm>
            <a:off x="1588931" y="764354"/>
            <a:ext cx="1976695" cy="369332"/>
          </a:xfrm>
          <a:prstGeom prst="rect">
            <a:avLst/>
          </a:prstGeom>
          <a:noFill/>
        </p:spPr>
        <p:txBody>
          <a:bodyPr wrap="none" rtlCol="0">
            <a:spAutoFit/>
          </a:bodyPr>
          <a:lstStyle/>
          <a:p>
            <a:r>
              <a:rPr lang="en-US" dirty="0"/>
              <a:t>confounded design</a:t>
            </a:r>
          </a:p>
        </p:txBody>
      </p:sp>
      <p:cxnSp>
        <p:nvCxnSpPr>
          <p:cNvPr id="110" name="Straight Connector 109">
            <a:extLst>
              <a:ext uri="{FF2B5EF4-FFF2-40B4-BE49-F238E27FC236}">
                <a16:creationId xmlns:a16="http://schemas.microsoft.com/office/drawing/2014/main" id="{4FAF44FB-EECD-41C0-5B28-4A987A4E5B23}"/>
              </a:ext>
            </a:extLst>
          </p:cNvPr>
          <p:cNvCxnSpPr/>
          <p:nvPr/>
        </p:nvCxnSpPr>
        <p:spPr>
          <a:xfrm>
            <a:off x="153503" y="3936173"/>
            <a:ext cx="525044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E5A61127-F222-DB7B-0562-F3A1C64D0CFC}"/>
              </a:ext>
            </a:extLst>
          </p:cNvPr>
          <p:cNvSpPr txBox="1"/>
          <p:nvPr/>
        </p:nvSpPr>
        <p:spPr>
          <a:xfrm>
            <a:off x="1588931" y="3600929"/>
            <a:ext cx="1296830" cy="369332"/>
          </a:xfrm>
          <a:prstGeom prst="rect">
            <a:avLst/>
          </a:prstGeom>
          <a:noFill/>
        </p:spPr>
        <p:txBody>
          <a:bodyPr wrap="none" rtlCol="0">
            <a:spAutoFit/>
          </a:bodyPr>
          <a:lstStyle/>
          <a:p>
            <a:r>
              <a:rPr lang="en-US" dirty="0"/>
              <a:t>randomized</a:t>
            </a:r>
          </a:p>
        </p:txBody>
      </p:sp>
      <p:cxnSp>
        <p:nvCxnSpPr>
          <p:cNvPr id="118" name="Straight Connector 117">
            <a:extLst>
              <a:ext uri="{FF2B5EF4-FFF2-40B4-BE49-F238E27FC236}">
                <a16:creationId xmlns:a16="http://schemas.microsoft.com/office/drawing/2014/main" id="{69235216-CD56-8826-9E24-6425E19C0B03}"/>
              </a:ext>
            </a:extLst>
          </p:cNvPr>
          <p:cNvCxnSpPr/>
          <p:nvPr/>
        </p:nvCxnSpPr>
        <p:spPr>
          <a:xfrm>
            <a:off x="6417731" y="1142766"/>
            <a:ext cx="525044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28D5B1C6-B60D-512A-1F8E-812E6E54784A}"/>
              </a:ext>
            </a:extLst>
          </p:cNvPr>
          <p:cNvSpPr txBox="1"/>
          <p:nvPr/>
        </p:nvSpPr>
        <p:spPr>
          <a:xfrm>
            <a:off x="7693007" y="807522"/>
            <a:ext cx="1646541" cy="369332"/>
          </a:xfrm>
          <a:prstGeom prst="rect">
            <a:avLst/>
          </a:prstGeom>
          <a:noFill/>
        </p:spPr>
        <p:txBody>
          <a:bodyPr wrap="none" rtlCol="0">
            <a:spAutoFit/>
          </a:bodyPr>
          <a:lstStyle/>
          <a:p>
            <a:r>
              <a:rPr lang="en-US" dirty="0"/>
              <a:t>physical control</a:t>
            </a:r>
          </a:p>
        </p:txBody>
      </p:sp>
      <p:sp>
        <p:nvSpPr>
          <p:cNvPr id="120" name="Rectangle 119">
            <a:extLst>
              <a:ext uri="{FF2B5EF4-FFF2-40B4-BE49-F238E27FC236}">
                <a16:creationId xmlns:a16="http://schemas.microsoft.com/office/drawing/2014/main" id="{8CAE17EC-B59E-EF43-1C22-B22D18968D20}"/>
              </a:ext>
            </a:extLst>
          </p:cNvPr>
          <p:cNvSpPr/>
          <p:nvPr/>
        </p:nvSpPr>
        <p:spPr>
          <a:xfrm>
            <a:off x="256572" y="4060230"/>
            <a:ext cx="3090441" cy="1678998"/>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1" name="Oval 120">
            <a:extLst>
              <a:ext uri="{FF2B5EF4-FFF2-40B4-BE49-F238E27FC236}">
                <a16:creationId xmlns:a16="http://schemas.microsoft.com/office/drawing/2014/main" id="{1C8BF09B-5568-A3AA-A5FC-902332901899}"/>
              </a:ext>
            </a:extLst>
          </p:cNvPr>
          <p:cNvSpPr/>
          <p:nvPr/>
        </p:nvSpPr>
        <p:spPr>
          <a:xfrm>
            <a:off x="395468" y="4199796"/>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0D98E0C7-D4E5-CB98-E35D-4348FBB5554B}"/>
              </a:ext>
            </a:extLst>
          </p:cNvPr>
          <p:cNvSpPr/>
          <p:nvPr/>
        </p:nvSpPr>
        <p:spPr>
          <a:xfrm>
            <a:off x="898956" y="4238260"/>
            <a:ext cx="312516" cy="300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6A5DBB6-38C1-508D-BDB8-BAA0443F352C}"/>
              </a:ext>
            </a:extLst>
          </p:cNvPr>
          <p:cNvSpPr/>
          <p:nvPr/>
        </p:nvSpPr>
        <p:spPr>
          <a:xfrm>
            <a:off x="1174831" y="4188221"/>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8E912DAA-6B6C-B72D-1C76-4656254D4852}"/>
              </a:ext>
            </a:extLst>
          </p:cNvPr>
          <p:cNvSpPr/>
          <p:nvPr/>
        </p:nvSpPr>
        <p:spPr>
          <a:xfrm>
            <a:off x="488066" y="4652891"/>
            <a:ext cx="312516" cy="300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852D5ACF-52C1-B834-D30F-DA58B539919C}"/>
              </a:ext>
            </a:extLst>
          </p:cNvPr>
          <p:cNvSpPr/>
          <p:nvPr/>
        </p:nvSpPr>
        <p:spPr>
          <a:xfrm>
            <a:off x="860385" y="4687853"/>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EFC1986-36D7-E1BE-7F0E-4B51768C457B}"/>
              </a:ext>
            </a:extLst>
          </p:cNvPr>
          <p:cNvSpPr/>
          <p:nvPr/>
        </p:nvSpPr>
        <p:spPr>
          <a:xfrm>
            <a:off x="1418640" y="4596897"/>
            <a:ext cx="312516" cy="300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4DBBA5ED-9B6C-4B8B-522C-E44A9DF9A0A6}"/>
              </a:ext>
            </a:extLst>
          </p:cNvPr>
          <p:cNvSpPr/>
          <p:nvPr/>
        </p:nvSpPr>
        <p:spPr>
          <a:xfrm>
            <a:off x="370593" y="4991661"/>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E8EAE13-9B29-94BA-A0C3-2892BFBBF018}"/>
              </a:ext>
            </a:extLst>
          </p:cNvPr>
          <p:cNvSpPr/>
          <p:nvPr/>
        </p:nvSpPr>
        <p:spPr>
          <a:xfrm>
            <a:off x="977429" y="5048536"/>
            <a:ext cx="312516" cy="300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C1FBE067-B576-9F4C-2D40-85FB1BDB16E3}"/>
              </a:ext>
            </a:extLst>
          </p:cNvPr>
          <p:cNvSpPr/>
          <p:nvPr/>
        </p:nvSpPr>
        <p:spPr>
          <a:xfrm>
            <a:off x="1454105" y="4851066"/>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EE9637B-295A-4B7C-9D69-EDF048C1E856}"/>
              </a:ext>
            </a:extLst>
          </p:cNvPr>
          <p:cNvSpPr/>
          <p:nvPr/>
        </p:nvSpPr>
        <p:spPr>
          <a:xfrm>
            <a:off x="430193" y="5374946"/>
            <a:ext cx="312516" cy="300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DD296EF-7B37-618E-B3C2-5C2AE0BB4A95}"/>
              </a:ext>
            </a:extLst>
          </p:cNvPr>
          <p:cNvSpPr/>
          <p:nvPr/>
        </p:nvSpPr>
        <p:spPr>
          <a:xfrm>
            <a:off x="826009" y="5199102"/>
            <a:ext cx="312516" cy="300941"/>
          </a:xfrm>
          <a:prstGeom prst="ellipse">
            <a:avLst/>
          </a:prstGeom>
          <a:solidFill>
            <a:srgbClr val="AB4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9DE1F4A-3E75-4F23-25DD-81884BDE07F9}"/>
              </a:ext>
            </a:extLst>
          </p:cNvPr>
          <p:cNvSpPr/>
          <p:nvPr/>
        </p:nvSpPr>
        <p:spPr>
          <a:xfrm>
            <a:off x="1174831" y="5374946"/>
            <a:ext cx="312516" cy="300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4C7AFF93-1AF7-BCF0-CD21-C159C5436804}"/>
              </a:ext>
            </a:extLst>
          </p:cNvPr>
          <p:cNvSpPr/>
          <p:nvPr/>
        </p:nvSpPr>
        <p:spPr>
          <a:xfrm>
            <a:off x="2129744" y="4259783"/>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4" name="Oval 133">
            <a:extLst>
              <a:ext uri="{FF2B5EF4-FFF2-40B4-BE49-F238E27FC236}">
                <a16:creationId xmlns:a16="http://schemas.microsoft.com/office/drawing/2014/main" id="{84C48DAD-6341-4CFD-EEC1-98344843F042}"/>
              </a:ext>
            </a:extLst>
          </p:cNvPr>
          <p:cNvSpPr/>
          <p:nvPr/>
        </p:nvSpPr>
        <p:spPr>
          <a:xfrm>
            <a:off x="2469012" y="4107300"/>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5" name="Oval 134">
            <a:extLst>
              <a:ext uri="{FF2B5EF4-FFF2-40B4-BE49-F238E27FC236}">
                <a16:creationId xmlns:a16="http://schemas.microsoft.com/office/drawing/2014/main" id="{A14CA08F-63DE-54B5-B7D4-7FE78AC51425}"/>
              </a:ext>
            </a:extLst>
          </p:cNvPr>
          <p:cNvSpPr/>
          <p:nvPr/>
        </p:nvSpPr>
        <p:spPr>
          <a:xfrm>
            <a:off x="2785724" y="4303147"/>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6" name="Oval 135">
            <a:extLst>
              <a:ext uri="{FF2B5EF4-FFF2-40B4-BE49-F238E27FC236}">
                <a16:creationId xmlns:a16="http://schemas.microsoft.com/office/drawing/2014/main" id="{35A634D6-48B5-5650-1CBD-1929C23E20CD}"/>
              </a:ext>
            </a:extLst>
          </p:cNvPr>
          <p:cNvSpPr/>
          <p:nvPr/>
        </p:nvSpPr>
        <p:spPr>
          <a:xfrm>
            <a:off x="1948044" y="4746530"/>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7" name="Oval 136">
            <a:extLst>
              <a:ext uri="{FF2B5EF4-FFF2-40B4-BE49-F238E27FC236}">
                <a16:creationId xmlns:a16="http://schemas.microsoft.com/office/drawing/2014/main" id="{2FD70F0B-7173-1569-4A9B-E630D4780B9A}"/>
              </a:ext>
            </a:extLst>
          </p:cNvPr>
          <p:cNvSpPr/>
          <p:nvPr/>
        </p:nvSpPr>
        <p:spPr>
          <a:xfrm>
            <a:off x="2470942" y="4710033"/>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8" name="Oval 137">
            <a:extLst>
              <a:ext uri="{FF2B5EF4-FFF2-40B4-BE49-F238E27FC236}">
                <a16:creationId xmlns:a16="http://schemas.microsoft.com/office/drawing/2014/main" id="{0D2D0E06-3154-F40F-EF9E-3E1BC764E339}"/>
              </a:ext>
            </a:extLst>
          </p:cNvPr>
          <p:cNvSpPr/>
          <p:nvPr/>
        </p:nvSpPr>
        <p:spPr>
          <a:xfrm>
            <a:off x="2924319" y="4640953"/>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9" name="Oval 138">
            <a:extLst>
              <a:ext uri="{FF2B5EF4-FFF2-40B4-BE49-F238E27FC236}">
                <a16:creationId xmlns:a16="http://schemas.microsoft.com/office/drawing/2014/main" id="{1A4F9C44-46D8-63C0-0CBB-A8F050364367}"/>
              </a:ext>
            </a:extLst>
          </p:cNvPr>
          <p:cNvSpPr/>
          <p:nvPr/>
        </p:nvSpPr>
        <p:spPr>
          <a:xfrm>
            <a:off x="1797919" y="4505296"/>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0" name="Oval 139">
            <a:extLst>
              <a:ext uri="{FF2B5EF4-FFF2-40B4-BE49-F238E27FC236}">
                <a16:creationId xmlns:a16="http://schemas.microsoft.com/office/drawing/2014/main" id="{48304FB2-8E3D-9D74-43AD-3C2D49B3912E}"/>
              </a:ext>
            </a:extLst>
          </p:cNvPr>
          <p:cNvSpPr/>
          <p:nvPr/>
        </p:nvSpPr>
        <p:spPr>
          <a:xfrm>
            <a:off x="2338222" y="4991662"/>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1" name="Oval 140">
            <a:extLst>
              <a:ext uri="{FF2B5EF4-FFF2-40B4-BE49-F238E27FC236}">
                <a16:creationId xmlns:a16="http://schemas.microsoft.com/office/drawing/2014/main" id="{4172BEF1-15AD-6C33-3116-D18C6709B589}"/>
              </a:ext>
            </a:extLst>
          </p:cNvPr>
          <p:cNvSpPr/>
          <p:nvPr/>
        </p:nvSpPr>
        <p:spPr>
          <a:xfrm>
            <a:off x="2843261" y="4979371"/>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2" name="Oval 141">
            <a:extLst>
              <a:ext uri="{FF2B5EF4-FFF2-40B4-BE49-F238E27FC236}">
                <a16:creationId xmlns:a16="http://schemas.microsoft.com/office/drawing/2014/main" id="{2DD08B72-BC20-061D-C437-EFCCBFBA4979}"/>
              </a:ext>
            </a:extLst>
          </p:cNvPr>
          <p:cNvSpPr/>
          <p:nvPr/>
        </p:nvSpPr>
        <p:spPr>
          <a:xfrm>
            <a:off x="1739906" y="5261402"/>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3" name="Oval 142">
            <a:extLst>
              <a:ext uri="{FF2B5EF4-FFF2-40B4-BE49-F238E27FC236}">
                <a16:creationId xmlns:a16="http://schemas.microsoft.com/office/drawing/2014/main" id="{34BF3CCD-BFEF-B018-5076-F9265439A903}"/>
              </a:ext>
            </a:extLst>
          </p:cNvPr>
          <p:cNvSpPr/>
          <p:nvPr/>
        </p:nvSpPr>
        <p:spPr>
          <a:xfrm>
            <a:off x="2215972" y="5350713"/>
            <a:ext cx="312516" cy="30094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4" name="Oval 143">
            <a:extLst>
              <a:ext uri="{FF2B5EF4-FFF2-40B4-BE49-F238E27FC236}">
                <a16:creationId xmlns:a16="http://schemas.microsoft.com/office/drawing/2014/main" id="{521C3962-C6FB-1B5D-4C97-A6C017B023D8}"/>
              </a:ext>
            </a:extLst>
          </p:cNvPr>
          <p:cNvSpPr/>
          <p:nvPr/>
        </p:nvSpPr>
        <p:spPr>
          <a:xfrm>
            <a:off x="2683846" y="5350713"/>
            <a:ext cx="312516" cy="300941"/>
          </a:xfrm>
          <a:prstGeom prst="ellipse">
            <a:avLst/>
          </a:prstGeom>
          <a:solidFill>
            <a:srgbClr val="AB4D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47" name="Straight Connector 146">
            <a:extLst>
              <a:ext uri="{FF2B5EF4-FFF2-40B4-BE49-F238E27FC236}">
                <a16:creationId xmlns:a16="http://schemas.microsoft.com/office/drawing/2014/main" id="{C79E247D-6B44-B237-A881-55C1903563A9}"/>
              </a:ext>
            </a:extLst>
          </p:cNvPr>
          <p:cNvCxnSpPr/>
          <p:nvPr/>
        </p:nvCxnSpPr>
        <p:spPr>
          <a:xfrm>
            <a:off x="6417731" y="3933079"/>
            <a:ext cx="525044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4DD93B86-525E-4F38-086F-D8DEF2D627AC}"/>
              </a:ext>
            </a:extLst>
          </p:cNvPr>
          <p:cNvSpPr txBox="1"/>
          <p:nvPr/>
        </p:nvSpPr>
        <p:spPr>
          <a:xfrm>
            <a:off x="7427407" y="3583739"/>
            <a:ext cx="3872791" cy="369332"/>
          </a:xfrm>
          <a:prstGeom prst="rect">
            <a:avLst/>
          </a:prstGeom>
          <a:noFill/>
        </p:spPr>
        <p:txBody>
          <a:bodyPr wrap="none" rtlCol="0">
            <a:spAutoFit/>
          </a:bodyPr>
          <a:lstStyle/>
          <a:p>
            <a:r>
              <a:rPr lang="en-US" dirty="0"/>
              <a:t>statistical control on observational data</a:t>
            </a:r>
          </a:p>
        </p:txBody>
      </p:sp>
      <p:cxnSp>
        <p:nvCxnSpPr>
          <p:cNvPr id="150" name="Straight Connector 149">
            <a:extLst>
              <a:ext uri="{FF2B5EF4-FFF2-40B4-BE49-F238E27FC236}">
                <a16:creationId xmlns:a16="http://schemas.microsoft.com/office/drawing/2014/main" id="{74F02C3C-9F64-450F-E9B2-A80B28B74125}"/>
              </a:ext>
            </a:extLst>
          </p:cNvPr>
          <p:cNvCxnSpPr/>
          <p:nvPr/>
        </p:nvCxnSpPr>
        <p:spPr>
          <a:xfrm>
            <a:off x="6689687" y="4375230"/>
            <a:ext cx="0" cy="1675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7BBAA82-B14A-76DD-B981-B5D2EDAB342C}"/>
              </a:ext>
            </a:extLst>
          </p:cNvPr>
          <p:cNvCxnSpPr>
            <a:cxnSpLocks/>
          </p:cNvCxnSpPr>
          <p:nvPr/>
        </p:nvCxnSpPr>
        <p:spPr>
          <a:xfrm>
            <a:off x="6689687" y="6050478"/>
            <a:ext cx="2188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3B39F4CA-3250-8F68-A76E-5EFAE00E8875}"/>
              </a:ext>
            </a:extLst>
          </p:cNvPr>
          <p:cNvCxnSpPr>
            <a:cxnSpLocks/>
          </p:cNvCxnSpPr>
          <p:nvPr/>
        </p:nvCxnSpPr>
        <p:spPr>
          <a:xfrm flipV="1">
            <a:off x="6934106" y="4560621"/>
            <a:ext cx="1787765" cy="1091033"/>
          </a:xfrm>
          <a:prstGeom prst="line">
            <a:avLst/>
          </a:prstGeom>
          <a:ln w="38100"/>
        </p:spPr>
        <p:style>
          <a:lnRef idx="1">
            <a:schemeClr val="dk1"/>
          </a:lnRef>
          <a:fillRef idx="0">
            <a:schemeClr val="dk1"/>
          </a:fillRef>
          <a:effectRef idx="0">
            <a:schemeClr val="dk1"/>
          </a:effectRef>
          <a:fontRef idx="minor">
            <a:schemeClr val="tx1"/>
          </a:fontRef>
        </p:style>
      </p:cxnSp>
      <p:sp>
        <p:nvSpPr>
          <p:cNvPr id="216" name="TextBox 215">
            <a:extLst>
              <a:ext uri="{FF2B5EF4-FFF2-40B4-BE49-F238E27FC236}">
                <a16:creationId xmlns:a16="http://schemas.microsoft.com/office/drawing/2014/main" id="{36D448E7-444B-5314-0457-16E697BF1FF5}"/>
              </a:ext>
            </a:extLst>
          </p:cNvPr>
          <p:cNvSpPr txBox="1"/>
          <p:nvPr/>
        </p:nvSpPr>
        <p:spPr>
          <a:xfrm rot="16200000">
            <a:off x="6180881" y="5034987"/>
            <a:ext cx="288862" cy="369332"/>
          </a:xfrm>
          <a:prstGeom prst="rect">
            <a:avLst/>
          </a:prstGeom>
          <a:noFill/>
        </p:spPr>
        <p:txBody>
          <a:bodyPr wrap="none" rtlCol="0">
            <a:spAutoFit/>
          </a:bodyPr>
          <a:lstStyle/>
          <a:p>
            <a:r>
              <a:rPr lang="en-US" dirty="0"/>
              <a:t>y</a:t>
            </a:r>
          </a:p>
        </p:txBody>
      </p:sp>
      <p:sp>
        <p:nvSpPr>
          <p:cNvPr id="217" name="TextBox 216">
            <a:extLst>
              <a:ext uri="{FF2B5EF4-FFF2-40B4-BE49-F238E27FC236}">
                <a16:creationId xmlns:a16="http://schemas.microsoft.com/office/drawing/2014/main" id="{F06A3746-AA33-CA6D-F061-4CCD704741C7}"/>
              </a:ext>
            </a:extLst>
          </p:cNvPr>
          <p:cNvSpPr txBox="1"/>
          <p:nvPr/>
        </p:nvSpPr>
        <p:spPr>
          <a:xfrm>
            <a:off x="7374522" y="6018816"/>
            <a:ext cx="966483" cy="369332"/>
          </a:xfrm>
          <a:prstGeom prst="rect">
            <a:avLst/>
          </a:prstGeom>
          <a:noFill/>
        </p:spPr>
        <p:txBody>
          <a:bodyPr wrap="none" rtlCol="0">
            <a:spAutoFit/>
          </a:bodyPr>
          <a:lstStyle/>
          <a:p>
            <a:r>
              <a:rPr lang="en-US" dirty="0"/>
              <a:t>gradient</a:t>
            </a:r>
          </a:p>
        </p:txBody>
      </p:sp>
      <mc:AlternateContent xmlns:mc="http://schemas.openxmlformats.org/markup-compatibility/2006" xmlns:p14="http://schemas.microsoft.com/office/powerpoint/2010/main">
        <mc:Choice Requires="p14">
          <p:contentPart p14:bwMode="auto" r:id="rId2">
            <p14:nvContentPartPr>
              <p14:cNvPr id="226" name="Ink 225">
                <a:extLst>
                  <a:ext uri="{FF2B5EF4-FFF2-40B4-BE49-F238E27FC236}">
                    <a16:creationId xmlns:a16="http://schemas.microsoft.com/office/drawing/2014/main" id="{6C9148B5-9E6F-49A8-3766-3B101D557E2F}"/>
                  </a:ext>
                </a:extLst>
              </p14:cNvPr>
              <p14:cNvContentPartPr/>
              <p14:nvPr/>
            </p14:nvContentPartPr>
            <p14:xfrm>
              <a:off x="7062056" y="5780342"/>
              <a:ext cx="360" cy="360"/>
            </p14:xfrm>
          </p:contentPart>
        </mc:Choice>
        <mc:Fallback xmlns="">
          <p:pic>
            <p:nvPicPr>
              <p:cNvPr id="226" name="Ink 225">
                <a:extLst>
                  <a:ext uri="{FF2B5EF4-FFF2-40B4-BE49-F238E27FC236}">
                    <a16:creationId xmlns:a16="http://schemas.microsoft.com/office/drawing/2014/main" id="{6C9148B5-9E6F-49A8-3766-3B101D557E2F}"/>
                  </a:ext>
                </a:extLst>
              </p:cNvPr>
              <p:cNvPicPr/>
              <p:nvPr/>
            </p:nvPicPr>
            <p:blipFill>
              <a:blip r:embed="rId3"/>
              <a:stretch>
                <a:fillRect/>
              </a:stretch>
            </p:blipFill>
            <p:spPr>
              <a:xfrm>
                <a:off x="7026056" y="57447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7" name="Ink 226">
                <a:extLst>
                  <a:ext uri="{FF2B5EF4-FFF2-40B4-BE49-F238E27FC236}">
                    <a16:creationId xmlns:a16="http://schemas.microsoft.com/office/drawing/2014/main" id="{16E3BD2D-4E4A-6F48-6D35-E37D2044FA66}"/>
                  </a:ext>
                </a:extLst>
              </p14:cNvPr>
              <p14:cNvContentPartPr/>
              <p14:nvPr/>
            </p14:nvContentPartPr>
            <p14:xfrm>
              <a:off x="7021736" y="5597462"/>
              <a:ext cx="360" cy="360"/>
            </p14:xfrm>
          </p:contentPart>
        </mc:Choice>
        <mc:Fallback xmlns="">
          <p:pic>
            <p:nvPicPr>
              <p:cNvPr id="227" name="Ink 226">
                <a:extLst>
                  <a:ext uri="{FF2B5EF4-FFF2-40B4-BE49-F238E27FC236}">
                    <a16:creationId xmlns:a16="http://schemas.microsoft.com/office/drawing/2014/main" id="{16E3BD2D-4E4A-6F48-6D35-E37D2044FA66}"/>
                  </a:ext>
                </a:extLst>
              </p:cNvPr>
              <p:cNvPicPr/>
              <p:nvPr/>
            </p:nvPicPr>
            <p:blipFill>
              <a:blip r:embed="rId3"/>
              <a:stretch>
                <a:fillRect/>
              </a:stretch>
            </p:blipFill>
            <p:spPr>
              <a:xfrm>
                <a:off x="6986096" y="55614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8" name="Ink 227">
                <a:extLst>
                  <a:ext uri="{FF2B5EF4-FFF2-40B4-BE49-F238E27FC236}">
                    <a16:creationId xmlns:a16="http://schemas.microsoft.com/office/drawing/2014/main" id="{F95309E7-46A1-7EFB-1A42-EB8069E516A7}"/>
                  </a:ext>
                </a:extLst>
              </p14:cNvPr>
              <p14:cNvContentPartPr/>
              <p14:nvPr/>
            </p14:nvContentPartPr>
            <p14:xfrm>
              <a:off x="7454456" y="5772062"/>
              <a:ext cx="360" cy="360"/>
            </p14:xfrm>
          </p:contentPart>
        </mc:Choice>
        <mc:Fallback xmlns="">
          <p:pic>
            <p:nvPicPr>
              <p:cNvPr id="228" name="Ink 227">
                <a:extLst>
                  <a:ext uri="{FF2B5EF4-FFF2-40B4-BE49-F238E27FC236}">
                    <a16:creationId xmlns:a16="http://schemas.microsoft.com/office/drawing/2014/main" id="{F95309E7-46A1-7EFB-1A42-EB8069E516A7}"/>
                  </a:ext>
                </a:extLst>
              </p:cNvPr>
              <p:cNvPicPr/>
              <p:nvPr/>
            </p:nvPicPr>
            <p:blipFill>
              <a:blip r:embed="rId3"/>
              <a:stretch>
                <a:fillRect/>
              </a:stretch>
            </p:blipFill>
            <p:spPr>
              <a:xfrm>
                <a:off x="7418816" y="5736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9" name="Ink 228">
                <a:extLst>
                  <a:ext uri="{FF2B5EF4-FFF2-40B4-BE49-F238E27FC236}">
                    <a16:creationId xmlns:a16="http://schemas.microsoft.com/office/drawing/2014/main" id="{625C36B3-97F7-9C3F-57D1-3F13C3A26ED4}"/>
                  </a:ext>
                </a:extLst>
              </p14:cNvPr>
              <p14:cNvContentPartPr/>
              <p14:nvPr/>
            </p14:nvContentPartPr>
            <p14:xfrm>
              <a:off x="7261856" y="5739302"/>
              <a:ext cx="360" cy="360"/>
            </p14:xfrm>
          </p:contentPart>
        </mc:Choice>
        <mc:Fallback xmlns="">
          <p:pic>
            <p:nvPicPr>
              <p:cNvPr id="229" name="Ink 228">
                <a:extLst>
                  <a:ext uri="{FF2B5EF4-FFF2-40B4-BE49-F238E27FC236}">
                    <a16:creationId xmlns:a16="http://schemas.microsoft.com/office/drawing/2014/main" id="{625C36B3-97F7-9C3F-57D1-3F13C3A26ED4}"/>
                  </a:ext>
                </a:extLst>
              </p:cNvPr>
              <p:cNvPicPr/>
              <p:nvPr/>
            </p:nvPicPr>
            <p:blipFill>
              <a:blip r:embed="rId3"/>
              <a:stretch>
                <a:fillRect/>
              </a:stretch>
            </p:blipFill>
            <p:spPr>
              <a:xfrm>
                <a:off x="7226216" y="5703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0" name="Ink 229">
                <a:extLst>
                  <a:ext uri="{FF2B5EF4-FFF2-40B4-BE49-F238E27FC236}">
                    <a16:creationId xmlns:a16="http://schemas.microsoft.com/office/drawing/2014/main" id="{9C0FFFD4-A3E5-EE2A-14B4-A40EC8604306}"/>
                  </a:ext>
                </a:extLst>
              </p14:cNvPr>
              <p14:cNvContentPartPr/>
              <p14:nvPr/>
            </p14:nvContentPartPr>
            <p14:xfrm>
              <a:off x="7261856" y="5501702"/>
              <a:ext cx="360" cy="360"/>
            </p14:xfrm>
          </p:contentPart>
        </mc:Choice>
        <mc:Fallback xmlns="">
          <p:pic>
            <p:nvPicPr>
              <p:cNvPr id="230" name="Ink 229">
                <a:extLst>
                  <a:ext uri="{FF2B5EF4-FFF2-40B4-BE49-F238E27FC236}">
                    <a16:creationId xmlns:a16="http://schemas.microsoft.com/office/drawing/2014/main" id="{9C0FFFD4-A3E5-EE2A-14B4-A40EC8604306}"/>
                  </a:ext>
                </a:extLst>
              </p:cNvPr>
              <p:cNvPicPr/>
              <p:nvPr/>
            </p:nvPicPr>
            <p:blipFill>
              <a:blip r:embed="rId3"/>
              <a:stretch>
                <a:fillRect/>
              </a:stretch>
            </p:blipFill>
            <p:spPr>
              <a:xfrm>
                <a:off x="7226216" y="54657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1" name="Ink 230">
                <a:extLst>
                  <a:ext uri="{FF2B5EF4-FFF2-40B4-BE49-F238E27FC236}">
                    <a16:creationId xmlns:a16="http://schemas.microsoft.com/office/drawing/2014/main" id="{5CF174BA-F9C1-EFA0-BBC4-5F38DA99BECE}"/>
                  </a:ext>
                </a:extLst>
              </p14:cNvPr>
              <p14:cNvContentPartPr/>
              <p14:nvPr/>
            </p14:nvContentPartPr>
            <p14:xfrm>
              <a:off x="7285616" y="5379302"/>
              <a:ext cx="360" cy="360"/>
            </p14:xfrm>
          </p:contentPart>
        </mc:Choice>
        <mc:Fallback xmlns="">
          <p:pic>
            <p:nvPicPr>
              <p:cNvPr id="231" name="Ink 230">
                <a:extLst>
                  <a:ext uri="{FF2B5EF4-FFF2-40B4-BE49-F238E27FC236}">
                    <a16:creationId xmlns:a16="http://schemas.microsoft.com/office/drawing/2014/main" id="{5CF174BA-F9C1-EFA0-BBC4-5F38DA99BECE}"/>
                  </a:ext>
                </a:extLst>
              </p:cNvPr>
              <p:cNvPicPr/>
              <p:nvPr/>
            </p:nvPicPr>
            <p:blipFill>
              <a:blip r:embed="rId3"/>
              <a:stretch>
                <a:fillRect/>
              </a:stretch>
            </p:blipFill>
            <p:spPr>
              <a:xfrm>
                <a:off x="7249976" y="5343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2" name="Ink 231">
                <a:extLst>
                  <a:ext uri="{FF2B5EF4-FFF2-40B4-BE49-F238E27FC236}">
                    <a16:creationId xmlns:a16="http://schemas.microsoft.com/office/drawing/2014/main" id="{7D859A5C-1630-045F-CC18-19A4CD0CBCDD}"/>
                  </a:ext>
                </a:extLst>
              </p14:cNvPr>
              <p14:cNvContentPartPr/>
              <p14:nvPr/>
            </p14:nvContentPartPr>
            <p14:xfrm>
              <a:off x="7767296" y="5364542"/>
              <a:ext cx="360" cy="360"/>
            </p14:xfrm>
          </p:contentPart>
        </mc:Choice>
        <mc:Fallback xmlns="">
          <p:pic>
            <p:nvPicPr>
              <p:cNvPr id="232" name="Ink 231">
                <a:extLst>
                  <a:ext uri="{FF2B5EF4-FFF2-40B4-BE49-F238E27FC236}">
                    <a16:creationId xmlns:a16="http://schemas.microsoft.com/office/drawing/2014/main" id="{7D859A5C-1630-045F-CC18-19A4CD0CBCDD}"/>
                  </a:ext>
                </a:extLst>
              </p:cNvPr>
              <p:cNvPicPr/>
              <p:nvPr/>
            </p:nvPicPr>
            <p:blipFill>
              <a:blip r:embed="rId3"/>
              <a:stretch>
                <a:fillRect/>
              </a:stretch>
            </p:blipFill>
            <p:spPr>
              <a:xfrm>
                <a:off x="7731296" y="53285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3" name="Ink 232">
                <a:extLst>
                  <a:ext uri="{FF2B5EF4-FFF2-40B4-BE49-F238E27FC236}">
                    <a16:creationId xmlns:a16="http://schemas.microsoft.com/office/drawing/2014/main" id="{FE0A025C-6B76-BE7E-C275-3CE00CAF2A6E}"/>
                  </a:ext>
                </a:extLst>
              </p14:cNvPr>
              <p14:cNvContentPartPr/>
              <p14:nvPr/>
            </p14:nvContentPartPr>
            <p14:xfrm>
              <a:off x="7719416" y="5798702"/>
              <a:ext cx="360" cy="360"/>
            </p14:xfrm>
          </p:contentPart>
        </mc:Choice>
        <mc:Fallback xmlns="">
          <p:pic>
            <p:nvPicPr>
              <p:cNvPr id="233" name="Ink 232">
                <a:extLst>
                  <a:ext uri="{FF2B5EF4-FFF2-40B4-BE49-F238E27FC236}">
                    <a16:creationId xmlns:a16="http://schemas.microsoft.com/office/drawing/2014/main" id="{FE0A025C-6B76-BE7E-C275-3CE00CAF2A6E}"/>
                  </a:ext>
                </a:extLst>
              </p:cNvPr>
              <p:cNvPicPr/>
              <p:nvPr/>
            </p:nvPicPr>
            <p:blipFill>
              <a:blip r:embed="rId3"/>
              <a:stretch>
                <a:fillRect/>
              </a:stretch>
            </p:blipFill>
            <p:spPr>
              <a:xfrm>
                <a:off x="7683416" y="5763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4" name="Ink 233">
                <a:extLst>
                  <a:ext uri="{FF2B5EF4-FFF2-40B4-BE49-F238E27FC236}">
                    <a16:creationId xmlns:a16="http://schemas.microsoft.com/office/drawing/2014/main" id="{42201C5B-62D6-BAB3-C906-D30CCF291150}"/>
                  </a:ext>
                </a:extLst>
              </p14:cNvPr>
              <p14:cNvContentPartPr/>
              <p14:nvPr/>
            </p14:nvContentPartPr>
            <p14:xfrm>
              <a:off x="7615016" y="5529062"/>
              <a:ext cx="360" cy="360"/>
            </p14:xfrm>
          </p:contentPart>
        </mc:Choice>
        <mc:Fallback xmlns="">
          <p:pic>
            <p:nvPicPr>
              <p:cNvPr id="234" name="Ink 233">
                <a:extLst>
                  <a:ext uri="{FF2B5EF4-FFF2-40B4-BE49-F238E27FC236}">
                    <a16:creationId xmlns:a16="http://schemas.microsoft.com/office/drawing/2014/main" id="{42201C5B-62D6-BAB3-C906-D30CCF291150}"/>
                  </a:ext>
                </a:extLst>
              </p:cNvPr>
              <p:cNvPicPr/>
              <p:nvPr/>
            </p:nvPicPr>
            <p:blipFill>
              <a:blip r:embed="rId3"/>
              <a:stretch>
                <a:fillRect/>
              </a:stretch>
            </p:blipFill>
            <p:spPr>
              <a:xfrm>
                <a:off x="7579376" y="5493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5" name="Ink 234">
                <a:extLst>
                  <a:ext uri="{FF2B5EF4-FFF2-40B4-BE49-F238E27FC236}">
                    <a16:creationId xmlns:a16="http://schemas.microsoft.com/office/drawing/2014/main" id="{757CF1F3-93A4-1848-1BB1-800805EB827A}"/>
                  </a:ext>
                </a:extLst>
              </p14:cNvPr>
              <p14:cNvContentPartPr/>
              <p14:nvPr/>
            </p14:nvContentPartPr>
            <p14:xfrm>
              <a:off x="7516736" y="5346542"/>
              <a:ext cx="360" cy="360"/>
            </p14:xfrm>
          </p:contentPart>
        </mc:Choice>
        <mc:Fallback xmlns="">
          <p:pic>
            <p:nvPicPr>
              <p:cNvPr id="235" name="Ink 234">
                <a:extLst>
                  <a:ext uri="{FF2B5EF4-FFF2-40B4-BE49-F238E27FC236}">
                    <a16:creationId xmlns:a16="http://schemas.microsoft.com/office/drawing/2014/main" id="{757CF1F3-93A4-1848-1BB1-800805EB827A}"/>
                  </a:ext>
                </a:extLst>
              </p:cNvPr>
              <p:cNvPicPr/>
              <p:nvPr/>
            </p:nvPicPr>
            <p:blipFill>
              <a:blip r:embed="rId3"/>
              <a:stretch>
                <a:fillRect/>
              </a:stretch>
            </p:blipFill>
            <p:spPr>
              <a:xfrm>
                <a:off x="7480736" y="53105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6" name="Ink 235">
                <a:extLst>
                  <a:ext uri="{FF2B5EF4-FFF2-40B4-BE49-F238E27FC236}">
                    <a16:creationId xmlns:a16="http://schemas.microsoft.com/office/drawing/2014/main" id="{3D238572-A701-083B-D79E-3B8AAB736747}"/>
                  </a:ext>
                </a:extLst>
              </p14:cNvPr>
              <p14:cNvContentPartPr/>
              <p14:nvPr/>
            </p14:nvContentPartPr>
            <p14:xfrm>
              <a:off x="7589816" y="5161502"/>
              <a:ext cx="360" cy="360"/>
            </p14:xfrm>
          </p:contentPart>
        </mc:Choice>
        <mc:Fallback xmlns="">
          <p:pic>
            <p:nvPicPr>
              <p:cNvPr id="236" name="Ink 235">
                <a:extLst>
                  <a:ext uri="{FF2B5EF4-FFF2-40B4-BE49-F238E27FC236}">
                    <a16:creationId xmlns:a16="http://schemas.microsoft.com/office/drawing/2014/main" id="{3D238572-A701-083B-D79E-3B8AAB736747}"/>
                  </a:ext>
                </a:extLst>
              </p:cNvPr>
              <p:cNvPicPr/>
              <p:nvPr/>
            </p:nvPicPr>
            <p:blipFill>
              <a:blip r:embed="rId3"/>
              <a:stretch>
                <a:fillRect/>
              </a:stretch>
            </p:blipFill>
            <p:spPr>
              <a:xfrm>
                <a:off x="7553816" y="51255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7" name="Ink 236">
                <a:extLst>
                  <a:ext uri="{FF2B5EF4-FFF2-40B4-BE49-F238E27FC236}">
                    <a16:creationId xmlns:a16="http://schemas.microsoft.com/office/drawing/2014/main" id="{4B89D4A7-1F71-212B-463A-554D2EA066C4}"/>
                  </a:ext>
                </a:extLst>
              </p14:cNvPr>
              <p14:cNvContentPartPr/>
              <p14:nvPr/>
            </p14:nvContentPartPr>
            <p14:xfrm>
              <a:off x="7800056" y="5161502"/>
              <a:ext cx="360" cy="360"/>
            </p14:xfrm>
          </p:contentPart>
        </mc:Choice>
        <mc:Fallback xmlns="">
          <p:pic>
            <p:nvPicPr>
              <p:cNvPr id="237" name="Ink 236">
                <a:extLst>
                  <a:ext uri="{FF2B5EF4-FFF2-40B4-BE49-F238E27FC236}">
                    <a16:creationId xmlns:a16="http://schemas.microsoft.com/office/drawing/2014/main" id="{4B89D4A7-1F71-212B-463A-554D2EA066C4}"/>
                  </a:ext>
                </a:extLst>
              </p:cNvPr>
              <p:cNvPicPr/>
              <p:nvPr/>
            </p:nvPicPr>
            <p:blipFill>
              <a:blip r:embed="rId3"/>
              <a:stretch>
                <a:fillRect/>
              </a:stretch>
            </p:blipFill>
            <p:spPr>
              <a:xfrm>
                <a:off x="7764416" y="51255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8" name="Ink 237">
                <a:extLst>
                  <a:ext uri="{FF2B5EF4-FFF2-40B4-BE49-F238E27FC236}">
                    <a16:creationId xmlns:a16="http://schemas.microsoft.com/office/drawing/2014/main" id="{32B03E89-3099-784B-C039-13B27A0F605B}"/>
                  </a:ext>
                </a:extLst>
              </p14:cNvPr>
              <p14:cNvContentPartPr/>
              <p14:nvPr/>
            </p14:nvContentPartPr>
            <p14:xfrm>
              <a:off x="7845776" y="5281022"/>
              <a:ext cx="360" cy="360"/>
            </p14:xfrm>
          </p:contentPart>
        </mc:Choice>
        <mc:Fallback xmlns="">
          <p:pic>
            <p:nvPicPr>
              <p:cNvPr id="238" name="Ink 237">
                <a:extLst>
                  <a:ext uri="{FF2B5EF4-FFF2-40B4-BE49-F238E27FC236}">
                    <a16:creationId xmlns:a16="http://schemas.microsoft.com/office/drawing/2014/main" id="{32B03E89-3099-784B-C039-13B27A0F605B}"/>
                  </a:ext>
                </a:extLst>
              </p:cNvPr>
              <p:cNvPicPr/>
              <p:nvPr/>
            </p:nvPicPr>
            <p:blipFill>
              <a:blip r:embed="rId3"/>
              <a:stretch>
                <a:fillRect/>
              </a:stretch>
            </p:blipFill>
            <p:spPr>
              <a:xfrm>
                <a:off x="7810136" y="52453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9" name="Ink 238">
                <a:extLst>
                  <a:ext uri="{FF2B5EF4-FFF2-40B4-BE49-F238E27FC236}">
                    <a16:creationId xmlns:a16="http://schemas.microsoft.com/office/drawing/2014/main" id="{3AFC3A99-F2BA-FD47-B8B0-0CA5836A2322}"/>
                  </a:ext>
                </a:extLst>
              </p14:cNvPr>
              <p14:cNvContentPartPr/>
              <p14:nvPr/>
            </p14:nvContentPartPr>
            <p14:xfrm>
              <a:off x="8060336" y="5158262"/>
              <a:ext cx="360" cy="360"/>
            </p14:xfrm>
          </p:contentPart>
        </mc:Choice>
        <mc:Fallback xmlns="">
          <p:pic>
            <p:nvPicPr>
              <p:cNvPr id="239" name="Ink 238">
                <a:extLst>
                  <a:ext uri="{FF2B5EF4-FFF2-40B4-BE49-F238E27FC236}">
                    <a16:creationId xmlns:a16="http://schemas.microsoft.com/office/drawing/2014/main" id="{3AFC3A99-F2BA-FD47-B8B0-0CA5836A2322}"/>
                  </a:ext>
                </a:extLst>
              </p:cNvPr>
              <p:cNvPicPr/>
              <p:nvPr/>
            </p:nvPicPr>
            <p:blipFill>
              <a:blip r:embed="rId3"/>
              <a:stretch>
                <a:fillRect/>
              </a:stretch>
            </p:blipFill>
            <p:spPr>
              <a:xfrm>
                <a:off x="8024336" y="512262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0" name="Ink 239">
                <a:extLst>
                  <a:ext uri="{FF2B5EF4-FFF2-40B4-BE49-F238E27FC236}">
                    <a16:creationId xmlns:a16="http://schemas.microsoft.com/office/drawing/2014/main" id="{72093F27-BCFB-3E82-F3F9-EA4ABA627027}"/>
                  </a:ext>
                </a:extLst>
              </p14:cNvPr>
              <p14:cNvContentPartPr/>
              <p14:nvPr/>
            </p14:nvContentPartPr>
            <p14:xfrm>
              <a:off x="8067536" y="5016782"/>
              <a:ext cx="360" cy="360"/>
            </p14:xfrm>
          </p:contentPart>
        </mc:Choice>
        <mc:Fallback xmlns="">
          <p:pic>
            <p:nvPicPr>
              <p:cNvPr id="240" name="Ink 239">
                <a:extLst>
                  <a:ext uri="{FF2B5EF4-FFF2-40B4-BE49-F238E27FC236}">
                    <a16:creationId xmlns:a16="http://schemas.microsoft.com/office/drawing/2014/main" id="{72093F27-BCFB-3E82-F3F9-EA4ABA627027}"/>
                  </a:ext>
                </a:extLst>
              </p:cNvPr>
              <p:cNvPicPr/>
              <p:nvPr/>
            </p:nvPicPr>
            <p:blipFill>
              <a:blip r:embed="rId3"/>
              <a:stretch>
                <a:fillRect/>
              </a:stretch>
            </p:blipFill>
            <p:spPr>
              <a:xfrm>
                <a:off x="8031896" y="49807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1" name="Ink 240">
                <a:extLst>
                  <a:ext uri="{FF2B5EF4-FFF2-40B4-BE49-F238E27FC236}">
                    <a16:creationId xmlns:a16="http://schemas.microsoft.com/office/drawing/2014/main" id="{03E99FB6-89B8-EEBF-0A5C-F35E4C74BEFC}"/>
                  </a:ext>
                </a:extLst>
              </p14:cNvPr>
              <p14:cNvContentPartPr/>
              <p14:nvPr/>
            </p14:nvContentPartPr>
            <p14:xfrm>
              <a:off x="7923536" y="4905182"/>
              <a:ext cx="360" cy="360"/>
            </p14:xfrm>
          </p:contentPart>
        </mc:Choice>
        <mc:Fallback xmlns="">
          <p:pic>
            <p:nvPicPr>
              <p:cNvPr id="241" name="Ink 240">
                <a:extLst>
                  <a:ext uri="{FF2B5EF4-FFF2-40B4-BE49-F238E27FC236}">
                    <a16:creationId xmlns:a16="http://schemas.microsoft.com/office/drawing/2014/main" id="{03E99FB6-89B8-EEBF-0A5C-F35E4C74BEFC}"/>
                  </a:ext>
                </a:extLst>
              </p:cNvPr>
              <p:cNvPicPr/>
              <p:nvPr/>
            </p:nvPicPr>
            <p:blipFill>
              <a:blip r:embed="rId3"/>
              <a:stretch>
                <a:fillRect/>
              </a:stretch>
            </p:blipFill>
            <p:spPr>
              <a:xfrm>
                <a:off x="7887896" y="48695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2" name="Ink 241">
                <a:extLst>
                  <a:ext uri="{FF2B5EF4-FFF2-40B4-BE49-F238E27FC236}">
                    <a16:creationId xmlns:a16="http://schemas.microsoft.com/office/drawing/2014/main" id="{43B4579E-2C06-73CE-E758-5088314632E9}"/>
                  </a:ext>
                </a:extLst>
              </p14:cNvPr>
              <p14:cNvContentPartPr/>
              <p14:nvPr/>
            </p14:nvContentPartPr>
            <p14:xfrm>
              <a:off x="8396216" y="4810142"/>
              <a:ext cx="7920" cy="360"/>
            </p14:xfrm>
          </p:contentPart>
        </mc:Choice>
        <mc:Fallback xmlns="">
          <p:pic>
            <p:nvPicPr>
              <p:cNvPr id="242" name="Ink 241">
                <a:extLst>
                  <a:ext uri="{FF2B5EF4-FFF2-40B4-BE49-F238E27FC236}">
                    <a16:creationId xmlns:a16="http://schemas.microsoft.com/office/drawing/2014/main" id="{43B4579E-2C06-73CE-E758-5088314632E9}"/>
                  </a:ext>
                </a:extLst>
              </p:cNvPr>
              <p:cNvPicPr/>
              <p:nvPr/>
            </p:nvPicPr>
            <p:blipFill>
              <a:blip r:embed="rId20"/>
              <a:stretch>
                <a:fillRect/>
              </a:stretch>
            </p:blipFill>
            <p:spPr>
              <a:xfrm>
                <a:off x="8360576" y="4774142"/>
                <a:ext cx="79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3" name="Ink 242">
                <a:extLst>
                  <a:ext uri="{FF2B5EF4-FFF2-40B4-BE49-F238E27FC236}">
                    <a16:creationId xmlns:a16="http://schemas.microsoft.com/office/drawing/2014/main" id="{AB466FB8-5DAC-62D8-BE6F-4F23A89E5DDA}"/>
                  </a:ext>
                </a:extLst>
              </p14:cNvPr>
              <p14:cNvContentPartPr/>
              <p14:nvPr/>
            </p14:nvContentPartPr>
            <p14:xfrm>
              <a:off x="8787176" y="4950182"/>
              <a:ext cx="6840" cy="8640"/>
            </p14:xfrm>
          </p:contentPart>
        </mc:Choice>
        <mc:Fallback xmlns="">
          <p:pic>
            <p:nvPicPr>
              <p:cNvPr id="243" name="Ink 242">
                <a:extLst>
                  <a:ext uri="{FF2B5EF4-FFF2-40B4-BE49-F238E27FC236}">
                    <a16:creationId xmlns:a16="http://schemas.microsoft.com/office/drawing/2014/main" id="{AB466FB8-5DAC-62D8-BE6F-4F23A89E5DDA}"/>
                  </a:ext>
                </a:extLst>
              </p:cNvPr>
              <p:cNvPicPr/>
              <p:nvPr/>
            </p:nvPicPr>
            <p:blipFill>
              <a:blip r:embed="rId22"/>
              <a:stretch>
                <a:fillRect/>
              </a:stretch>
            </p:blipFill>
            <p:spPr>
              <a:xfrm>
                <a:off x="8751176" y="4914542"/>
                <a:ext cx="78480" cy="80280"/>
              </a:xfrm>
              <a:prstGeom prst="rect">
                <a:avLst/>
              </a:prstGeom>
            </p:spPr>
          </p:pic>
        </mc:Fallback>
      </mc:AlternateContent>
      <p:grpSp>
        <p:nvGrpSpPr>
          <p:cNvPr id="254" name="Group 253">
            <a:extLst>
              <a:ext uri="{FF2B5EF4-FFF2-40B4-BE49-F238E27FC236}">
                <a16:creationId xmlns:a16="http://schemas.microsoft.com/office/drawing/2014/main" id="{228C9D42-9C70-F8B5-1779-4439A8584498}"/>
              </a:ext>
            </a:extLst>
          </p:cNvPr>
          <p:cNvGrpSpPr/>
          <p:nvPr/>
        </p:nvGrpSpPr>
        <p:grpSpPr>
          <a:xfrm>
            <a:off x="8216216" y="5008502"/>
            <a:ext cx="70560" cy="32400"/>
            <a:chOff x="8216216" y="5008502"/>
            <a:chExt cx="70560" cy="32400"/>
          </a:xfrm>
        </p:grpSpPr>
        <mc:AlternateContent xmlns:mc="http://schemas.openxmlformats.org/markup-compatibility/2006" xmlns:p14="http://schemas.microsoft.com/office/powerpoint/2010/main">
          <mc:Choice Requires="p14">
            <p:contentPart p14:bwMode="auto" r:id="rId23">
              <p14:nvContentPartPr>
                <p14:cNvPr id="245" name="Ink 244">
                  <a:extLst>
                    <a:ext uri="{FF2B5EF4-FFF2-40B4-BE49-F238E27FC236}">
                      <a16:creationId xmlns:a16="http://schemas.microsoft.com/office/drawing/2014/main" id="{6D12FBBB-426C-9E9B-25F9-C801889A8CE2}"/>
                    </a:ext>
                  </a:extLst>
                </p14:cNvPr>
                <p14:cNvContentPartPr/>
                <p14:nvPr/>
              </p14:nvContentPartPr>
              <p14:xfrm>
                <a:off x="8216216" y="5040542"/>
                <a:ext cx="360" cy="360"/>
              </p14:xfrm>
            </p:contentPart>
          </mc:Choice>
          <mc:Fallback xmlns="">
            <p:pic>
              <p:nvPicPr>
                <p:cNvPr id="245" name="Ink 244">
                  <a:extLst>
                    <a:ext uri="{FF2B5EF4-FFF2-40B4-BE49-F238E27FC236}">
                      <a16:creationId xmlns:a16="http://schemas.microsoft.com/office/drawing/2014/main" id="{6D12FBBB-426C-9E9B-25F9-C801889A8CE2}"/>
                    </a:ext>
                  </a:extLst>
                </p:cNvPr>
                <p:cNvPicPr/>
                <p:nvPr/>
              </p:nvPicPr>
              <p:blipFill>
                <a:blip r:embed="rId3"/>
                <a:stretch>
                  <a:fillRect/>
                </a:stretch>
              </p:blipFill>
              <p:spPr>
                <a:xfrm>
                  <a:off x="8180216" y="50045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6" name="Ink 245">
                  <a:extLst>
                    <a:ext uri="{FF2B5EF4-FFF2-40B4-BE49-F238E27FC236}">
                      <a16:creationId xmlns:a16="http://schemas.microsoft.com/office/drawing/2014/main" id="{DA599D61-3EFE-B648-1600-087543421058}"/>
                    </a:ext>
                  </a:extLst>
                </p14:cNvPr>
                <p14:cNvContentPartPr/>
                <p14:nvPr/>
              </p14:nvContentPartPr>
              <p14:xfrm>
                <a:off x="8286416" y="5008502"/>
                <a:ext cx="360" cy="360"/>
              </p14:xfrm>
            </p:contentPart>
          </mc:Choice>
          <mc:Fallback xmlns="">
            <p:pic>
              <p:nvPicPr>
                <p:cNvPr id="246" name="Ink 245">
                  <a:extLst>
                    <a:ext uri="{FF2B5EF4-FFF2-40B4-BE49-F238E27FC236}">
                      <a16:creationId xmlns:a16="http://schemas.microsoft.com/office/drawing/2014/main" id="{DA599D61-3EFE-B648-1600-087543421058}"/>
                    </a:ext>
                  </a:extLst>
                </p:cNvPr>
                <p:cNvPicPr/>
                <p:nvPr/>
              </p:nvPicPr>
              <p:blipFill>
                <a:blip r:embed="rId3"/>
                <a:stretch>
                  <a:fillRect/>
                </a:stretch>
              </p:blipFill>
              <p:spPr>
                <a:xfrm>
                  <a:off x="8250776" y="4972502"/>
                  <a:ext cx="72000" cy="72000"/>
                </a:xfrm>
                <a:prstGeom prst="rect">
                  <a:avLst/>
                </a:prstGeom>
              </p:spPr>
            </p:pic>
          </mc:Fallback>
        </mc:AlternateContent>
      </p:grpSp>
      <p:grpSp>
        <p:nvGrpSpPr>
          <p:cNvPr id="253" name="Group 252">
            <a:extLst>
              <a:ext uri="{FF2B5EF4-FFF2-40B4-BE49-F238E27FC236}">
                <a16:creationId xmlns:a16="http://schemas.microsoft.com/office/drawing/2014/main" id="{DE6FE44C-DBD6-C3A2-996D-2074B2EC4C67}"/>
              </a:ext>
            </a:extLst>
          </p:cNvPr>
          <p:cNvGrpSpPr/>
          <p:nvPr/>
        </p:nvGrpSpPr>
        <p:grpSpPr>
          <a:xfrm>
            <a:off x="8439416" y="4990502"/>
            <a:ext cx="112680" cy="47880"/>
            <a:chOff x="8439416" y="4990502"/>
            <a:chExt cx="112680" cy="47880"/>
          </a:xfrm>
        </p:grpSpPr>
        <mc:AlternateContent xmlns:mc="http://schemas.openxmlformats.org/markup-compatibility/2006" xmlns:p14="http://schemas.microsoft.com/office/powerpoint/2010/main">
          <mc:Choice Requires="p14">
            <p:contentPart p14:bwMode="auto" r:id="rId25">
              <p14:nvContentPartPr>
                <p14:cNvPr id="244" name="Ink 243">
                  <a:extLst>
                    <a:ext uri="{FF2B5EF4-FFF2-40B4-BE49-F238E27FC236}">
                      <a16:creationId xmlns:a16="http://schemas.microsoft.com/office/drawing/2014/main" id="{140784D2-D428-E4AB-A14C-E80276BDD4D1}"/>
                    </a:ext>
                  </a:extLst>
                </p14:cNvPr>
                <p14:cNvContentPartPr/>
                <p14:nvPr/>
              </p14:nvContentPartPr>
              <p14:xfrm>
                <a:off x="8551736" y="5038022"/>
                <a:ext cx="360" cy="360"/>
              </p14:xfrm>
            </p:contentPart>
          </mc:Choice>
          <mc:Fallback xmlns="">
            <p:pic>
              <p:nvPicPr>
                <p:cNvPr id="244" name="Ink 243">
                  <a:extLst>
                    <a:ext uri="{FF2B5EF4-FFF2-40B4-BE49-F238E27FC236}">
                      <a16:creationId xmlns:a16="http://schemas.microsoft.com/office/drawing/2014/main" id="{140784D2-D428-E4AB-A14C-E80276BDD4D1}"/>
                    </a:ext>
                  </a:extLst>
                </p:cNvPr>
                <p:cNvPicPr/>
                <p:nvPr/>
              </p:nvPicPr>
              <p:blipFill>
                <a:blip r:embed="rId3"/>
                <a:stretch>
                  <a:fillRect/>
                </a:stretch>
              </p:blipFill>
              <p:spPr>
                <a:xfrm>
                  <a:off x="8515736" y="500202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7" name="Ink 246">
                  <a:extLst>
                    <a:ext uri="{FF2B5EF4-FFF2-40B4-BE49-F238E27FC236}">
                      <a16:creationId xmlns:a16="http://schemas.microsoft.com/office/drawing/2014/main" id="{F2102CDB-2391-14A8-9DAA-75702D83CDF0}"/>
                    </a:ext>
                  </a:extLst>
                </p14:cNvPr>
                <p14:cNvContentPartPr/>
                <p14:nvPr/>
              </p14:nvContentPartPr>
              <p14:xfrm>
                <a:off x="8439416" y="4990502"/>
                <a:ext cx="360" cy="360"/>
              </p14:xfrm>
            </p:contentPart>
          </mc:Choice>
          <mc:Fallback xmlns="">
            <p:pic>
              <p:nvPicPr>
                <p:cNvPr id="247" name="Ink 246">
                  <a:extLst>
                    <a:ext uri="{FF2B5EF4-FFF2-40B4-BE49-F238E27FC236}">
                      <a16:creationId xmlns:a16="http://schemas.microsoft.com/office/drawing/2014/main" id="{F2102CDB-2391-14A8-9DAA-75702D83CDF0}"/>
                    </a:ext>
                  </a:extLst>
                </p:cNvPr>
                <p:cNvPicPr/>
                <p:nvPr/>
              </p:nvPicPr>
              <p:blipFill>
                <a:blip r:embed="rId3"/>
                <a:stretch>
                  <a:fillRect/>
                </a:stretch>
              </p:blipFill>
              <p:spPr>
                <a:xfrm>
                  <a:off x="8403416" y="4954862"/>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48" name="Ink 247">
                <a:extLst>
                  <a:ext uri="{FF2B5EF4-FFF2-40B4-BE49-F238E27FC236}">
                    <a16:creationId xmlns:a16="http://schemas.microsoft.com/office/drawing/2014/main" id="{E24960A9-436F-C584-8B4B-D60B8D065742}"/>
                  </a:ext>
                </a:extLst>
              </p14:cNvPr>
              <p14:cNvContentPartPr/>
              <p14:nvPr/>
            </p14:nvContentPartPr>
            <p14:xfrm>
              <a:off x="8707256" y="4793942"/>
              <a:ext cx="360" cy="360"/>
            </p14:xfrm>
          </p:contentPart>
        </mc:Choice>
        <mc:Fallback xmlns="">
          <p:pic>
            <p:nvPicPr>
              <p:cNvPr id="248" name="Ink 247">
                <a:extLst>
                  <a:ext uri="{FF2B5EF4-FFF2-40B4-BE49-F238E27FC236}">
                    <a16:creationId xmlns:a16="http://schemas.microsoft.com/office/drawing/2014/main" id="{E24960A9-436F-C584-8B4B-D60B8D065742}"/>
                  </a:ext>
                </a:extLst>
              </p:cNvPr>
              <p:cNvPicPr/>
              <p:nvPr/>
            </p:nvPicPr>
            <p:blipFill>
              <a:blip r:embed="rId3"/>
              <a:stretch>
                <a:fillRect/>
              </a:stretch>
            </p:blipFill>
            <p:spPr>
              <a:xfrm>
                <a:off x="8671616" y="4758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9" name="Ink 248">
                <a:extLst>
                  <a:ext uri="{FF2B5EF4-FFF2-40B4-BE49-F238E27FC236}">
                    <a16:creationId xmlns:a16="http://schemas.microsoft.com/office/drawing/2014/main" id="{E2D4E214-F3A6-7DF2-C6BD-70DF1B791DEA}"/>
                  </a:ext>
                </a:extLst>
              </p14:cNvPr>
              <p14:cNvContentPartPr/>
              <p14:nvPr/>
            </p14:nvContentPartPr>
            <p14:xfrm>
              <a:off x="8714456" y="4704302"/>
              <a:ext cx="360" cy="360"/>
            </p14:xfrm>
          </p:contentPart>
        </mc:Choice>
        <mc:Fallback xmlns="">
          <p:pic>
            <p:nvPicPr>
              <p:cNvPr id="249" name="Ink 248">
                <a:extLst>
                  <a:ext uri="{FF2B5EF4-FFF2-40B4-BE49-F238E27FC236}">
                    <a16:creationId xmlns:a16="http://schemas.microsoft.com/office/drawing/2014/main" id="{E2D4E214-F3A6-7DF2-C6BD-70DF1B791DEA}"/>
                  </a:ext>
                </a:extLst>
              </p:cNvPr>
              <p:cNvPicPr/>
              <p:nvPr/>
            </p:nvPicPr>
            <p:blipFill>
              <a:blip r:embed="rId3"/>
              <a:stretch>
                <a:fillRect/>
              </a:stretch>
            </p:blipFill>
            <p:spPr>
              <a:xfrm>
                <a:off x="8678816" y="46686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0" name="Ink 249">
                <a:extLst>
                  <a:ext uri="{FF2B5EF4-FFF2-40B4-BE49-F238E27FC236}">
                    <a16:creationId xmlns:a16="http://schemas.microsoft.com/office/drawing/2014/main" id="{1775A9E0-3E5C-5C74-FF7F-3350DD5D4EF8}"/>
                  </a:ext>
                </a:extLst>
              </p14:cNvPr>
              <p14:cNvContentPartPr/>
              <p14:nvPr/>
            </p14:nvContentPartPr>
            <p14:xfrm>
              <a:off x="8551376" y="4574342"/>
              <a:ext cx="360" cy="360"/>
            </p14:xfrm>
          </p:contentPart>
        </mc:Choice>
        <mc:Fallback xmlns="">
          <p:pic>
            <p:nvPicPr>
              <p:cNvPr id="250" name="Ink 249">
                <a:extLst>
                  <a:ext uri="{FF2B5EF4-FFF2-40B4-BE49-F238E27FC236}">
                    <a16:creationId xmlns:a16="http://schemas.microsoft.com/office/drawing/2014/main" id="{1775A9E0-3E5C-5C74-FF7F-3350DD5D4EF8}"/>
                  </a:ext>
                </a:extLst>
              </p:cNvPr>
              <p:cNvPicPr/>
              <p:nvPr/>
            </p:nvPicPr>
            <p:blipFill>
              <a:blip r:embed="rId3"/>
              <a:stretch>
                <a:fillRect/>
              </a:stretch>
            </p:blipFill>
            <p:spPr>
              <a:xfrm>
                <a:off x="8515376" y="45387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1" name="Ink 250">
                <a:extLst>
                  <a:ext uri="{FF2B5EF4-FFF2-40B4-BE49-F238E27FC236}">
                    <a16:creationId xmlns:a16="http://schemas.microsoft.com/office/drawing/2014/main" id="{52012AA9-255D-6EDF-D9D4-8002A8E02B2C}"/>
                  </a:ext>
                </a:extLst>
              </p14:cNvPr>
              <p14:cNvContentPartPr/>
              <p14:nvPr/>
            </p14:nvContentPartPr>
            <p14:xfrm>
              <a:off x="8274536" y="5187422"/>
              <a:ext cx="360" cy="360"/>
            </p14:xfrm>
          </p:contentPart>
        </mc:Choice>
        <mc:Fallback xmlns="">
          <p:pic>
            <p:nvPicPr>
              <p:cNvPr id="251" name="Ink 250">
                <a:extLst>
                  <a:ext uri="{FF2B5EF4-FFF2-40B4-BE49-F238E27FC236}">
                    <a16:creationId xmlns:a16="http://schemas.microsoft.com/office/drawing/2014/main" id="{52012AA9-255D-6EDF-D9D4-8002A8E02B2C}"/>
                  </a:ext>
                </a:extLst>
              </p:cNvPr>
              <p:cNvPicPr/>
              <p:nvPr/>
            </p:nvPicPr>
            <p:blipFill>
              <a:blip r:embed="rId3"/>
              <a:stretch>
                <a:fillRect/>
              </a:stretch>
            </p:blipFill>
            <p:spPr>
              <a:xfrm>
                <a:off x="8238536" y="515142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2" name="Ink 251">
                <a:extLst>
                  <a:ext uri="{FF2B5EF4-FFF2-40B4-BE49-F238E27FC236}">
                    <a16:creationId xmlns:a16="http://schemas.microsoft.com/office/drawing/2014/main" id="{1E21DCF8-E3E9-2C61-D4AB-84F8A19F4566}"/>
                  </a:ext>
                </a:extLst>
              </p14:cNvPr>
              <p14:cNvContentPartPr/>
              <p14:nvPr/>
            </p14:nvContentPartPr>
            <p14:xfrm>
              <a:off x="8274536" y="4779542"/>
              <a:ext cx="360" cy="360"/>
            </p14:xfrm>
          </p:contentPart>
        </mc:Choice>
        <mc:Fallback xmlns="">
          <p:pic>
            <p:nvPicPr>
              <p:cNvPr id="252" name="Ink 251">
                <a:extLst>
                  <a:ext uri="{FF2B5EF4-FFF2-40B4-BE49-F238E27FC236}">
                    <a16:creationId xmlns:a16="http://schemas.microsoft.com/office/drawing/2014/main" id="{1E21DCF8-E3E9-2C61-D4AB-84F8A19F4566}"/>
                  </a:ext>
                </a:extLst>
              </p:cNvPr>
              <p:cNvPicPr/>
              <p:nvPr/>
            </p:nvPicPr>
            <p:blipFill>
              <a:blip r:embed="rId3"/>
              <a:stretch>
                <a:fillRect/>
              </a:stretch>
            </p:blipFill>
            <p:spPr>
              <a:xfrm>
                <a:off x="8238536" y="47435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6" name="Ink 255">
                <a:extLst>
                  <a:ext uri="{FF2B5EF4-FFF2-40B4-BE49-F238E27FC236}">
                    <a16:creationId xmlns:a16="http://schemas.microsoft.com/office/drawing/2014/main" id="{5A5A2C2A-4EE7-E3A1-7BD9-994BC78A5883}"/>
                  </a:ext>
                </a:extLst>
              </p14:cNvPr>
              <p14:cNvContentPartPr/>
              <p14:nvPr/>
            </p14:nvContentPartPr>
            <p14:xfrm>
              <a:off x="6880976" y="5463182"/>
              <a:ext cx="360" cy="360"/>
            </p14:xfrm>
          </p:contentPart>
        </mc:Choice>
        <mc:Fallback xmlns="">
          <p:pic>
            <p:nvPicPr>
              <p:cNvPr id="256" name="Ink 255">
                <a:extLst>
                  <a:ext uri="{FF2B5EF4-FFF2-40B4-BE49-F238E27FC236}">
                    <a16:creationId xmlns:a16="http://schemas.microsoft.com/office/drawing/2014/main" id="{5A5A2C2A-4EE7-E3A1-7BD9-994BC78A5883}"/>
                  </a:ext>
                </a:extLst>
              </p:cNvPr>
              <p:cNvPicPr/>
              <p:nvPr/>
            </p:nvPicPr>
            <p:blipFill>
              <a:blip r:embed="rId33"/>
              <a:stretch>
                <a:fillRect/>
              </a:stretch>
            </p:blipFill>
            <p:spPr>
              <a:xfrm>
                <a:off x="6844976" y="54271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7" name="Ink 256">
                <a:extLst>
                  <a:ext uri="{FF2B5EF4-FFF2-40B4-BE49-F238E27FC236}">
                    <a16:creationId xmlns:a16="http://schemas.microsoft.com/office/drawing/2014/main" id="{AB4AA7C4-E2D0-1BC1-D115-64BBEA68A64F}"/>
                  </a:ext>
                </a:extLst>
              </p14:cNvPr>
              <p14:cNvContentPartPr/>
              <p14:nvPr/>
            </p14:nvContentPartPr>
            <p14:xfrm>
              <a:off x="6976016" y="5364182"/>
              <a:ext cx="360" cy="360"/>
            </p14:xfrm>
          </p:contentPart>
        </mc:Choice>
        <mc:Fallback xmlns="">
          <p:pic>
            <p:nvPicPr>
              <p:cNvPr id="257" name="Ink 256">
                <a:extLst>
                  <a:ext uri="{FF2B5EF4-FFF2-40B4-BE49-F238E27FC236}">
                    <a16:creationId xmlns:a16="http://schemas.microsoft.com/office/drawing/2014/main" id="{AB4AA7C4-E2D0-1BC1-D115-64BBEA68A64F}"/>
                  </a:ext>
                </a:extLst>
              </p:cNvPr>
              <p:cNvPicPr/>
              <p:nvPr/>
            </p:nvPicPr>
            <p:blipFill>
              <a:blip r:embed="rId33"/>
              <a:stretch>
                <a:fillRect/>
              </a:stretch>
            </p:blipFill>
            <p:spPr>
              <a:xfrm>
                <a:off x="6940376" y="5328182"/>
                <a:ext cx="72000" cy="72000"/>
              </a:xfrm>
              <a:prstGeom prst="rect">
                <a:avLst/>
              </a:prstGeom>
            </p:spPr>
          </p:pic>
        </mc:Fallback>
      </mc:AlternateContent>
      <p:grpSp>
        <p:nvGrpSpPr>
          <p:cNvPr id="288" name="Group 287">
            <a:extLst>
              <a:ext uri="{FF2B5EF4-FFF2-40B4-BE49-F238E27FC236}">
                <a16:creationId xmlns:a16="http://schemas.microsoft.com/office/drawing/2014/main" id="{7E0586C2-E894-8E27-9814-0AE5595FCE39}"/>
              </a:ext>
            </a:extLst>
          </p:cNvPr>
          <p:cNvGrpSpPr/>
          <p:nvPr/>
        </p:nvGrpSpPr>
        <p:grpSpPr>
          <a:xfrm>
            <a:off x="7143056" y="5364182"/>
            <a:ext cx="18360" cy="41040"/>
            <a:chOff x="7143056" y="5364182"/>
            <a:chExt cx="18360" cy="41040"/>
          </a:xfrm>
        </p:grpSpPr>
        <mc:AlternateContent xmlns:mc="http://schemas.openxmlformats.org/markup-compatibility/2006" xmlns:p14="http://schemas.microsoft.com/office/powerpoint/2010/main">
          <mc:Choice Requires="p14">
            <p:contentPart p14:bwMode="auto" r:id="rId35">
              <p14:nvContentPartPr>
                <p14:cNvPr id="258" name="Ink 257">
                  <a:extLst>
                    <a:ext uri="{FF2B5EF4-FFF2-40B4-BE49-F238E27FC236}">
                      <a16:creationId xmlns:a16="http://schemas.microsoft.com/office/drawing/2014/main" id="{E585225A-BB50-1C71-2510-25B2581515C5}"/>
                    </a:ext>
                  </a:extLst>
                </p14:cNvPr>
                <p14:cNvContentPartPr/>
                <p14:nvPr/>
              </p14:nvContentPartPr>
              <p14:xfrm>
                <a:off x="7161056" y="5364182"/>
                <a:ext cx="360" cy="360"/>
              </p14:xfrm>
            </p:contentPart>
          </mc:Choice>
          <mc:Fallback xmlns="">
            <p:pic>
              <p:nvPicPr>
                <p:cNvPr id="258" name="Ink 257">
                  <a:extLst>
                    <a:ext uri="{FF2B5EF4-FFF2-40B4-BE49-F238E27FC236}">
                      <a16:creationId xmlns:a16="http://schemas.microsoft.com/office/drawing/2014/main" id="{E585225A-BB50-1C71-2510-25B2581515C5}"/>
                    </a:ext>
                  </a:extLst>
                </p:cNvPr>
                <p:cNvPicPr/>
                <p:nvPr/>
              </p:nvPicPr>
              <p:blipFill>
                <a:blip r:embed="rId33"/>
                <a:stretch>
                  <a:fillRect/>
                </a:stretch>
              </p:blipFill>
              <p:spPr>
                <a:xfrm>
                  <a:off x="7125056" y="53281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9" name="Ink 258">
                  <a:extLst>
                    <a:ext uri="{FF2B5EF4-FFF2-40B4-BE49-F238E27FC236}">
                      <a16:creationId xmlns:a16="http://schemas.microsoft.com/office/drawing/2014/main" id="{A56E99D9-A47D-64B6-DF54-CB1721E78221}"/>
                    </a:ext>
                  </a:extLst>
                </p14:cNvPr>
                <p14:cNvContentPartPr/>
                <p14:nvPr/>
              </p14:nvContentPartPr>
              <p14:xfrm>
                <a:off x="7143056" y="5404862"/>
                <a:ext cx="360" cy="360"/>
              </p14:xfrm>
            </p:contentPart>
          </mc:Choice>
          <mc:Fallback xmlns="">
            <p:pic>
              <p:nvPicPr>
                <p:cNvPr id="259" name="Ink 258">
                  <a:extLst>
                    <a:ext uri="{FF2B5EF4-FFF2-40B4-BE49-F238E27FC236}">
                      <a16:creationId xmlns:a16="http://schemas.microsoft.com/office/drawing/2014/main" id="{A56E99D9-A47D-64B6-DF54-CB1721E78221}"/>
                    </a:ext>
                  </a:extLst>
                </p:cNvPr>
                <p:cNvPicPr/>
                <p:nvPr/>
              </p:nvPicPr>
              <p:blipFill>
                <a:blip r:embed="rId33"/>
                <a:stretch>
                  <a:fillRect/>
                </a:stretch>
              </p:blipFill>
              <p:spPr>
                <a:xfrm>
                  <a:off x="7107416" y="5369222"/>
                  <a:ext cx="72000" cy="72000"/>
                </a:xfrm>
                <a:prstGeom prst="rect">
                  <a:avLst/>
                </a:prstGeom>
              </p:spPr>
            </p:pic>
          </mc:Fallback>
        </mc:AlternateContent>
      </p:grpSp>
      <p:grpSp>
        <p:nvGrpSpPr>
          <p:cNvPr id="287" name="Group 286">
            <a:extLst>
              <a:ext uri="{FF2B5EF4-FFF2-40B4-BE49-F238E27FC236}">
                <a16:creationId xmlns:a16="http://schemas.microsoft.com/office/drawing/2014/main" id="{49C257F4-BB26-8D06-DEC4-6E60E29F7F0E}"/>
              </a:ext>
            </a:extLst>
          </p:cNvPr>
          <p:cNvGrpSpPr/>
          <p:nvPr/>
        </p:nvGrpSpPr>
        <p:grpSpPr>
          <a:xfrm>
            <a:off x="7125056" y="5575862"/>
            <a:ext cx="37440" cy="67680"/>
            <a:chOff x="7125056" y="5575862"/>
            <a:chExt cx="37440" cy="67680"/>
          </a:xfrm>
        </p:grpSpPr>
        <mc:AlternateContent xmlns:mc="http://schemas.openxmlformats.org/markup-compatibility/2006" xmlns:p14="http://schemas.microsoft.com/office/powerpoint/2010/main">
          <mc:Choice Requires="p14">
            <p:contentPart p14:bwMode="auto" r:id="rId37">
              <p14:nvContentPartPr>
                <p14:cNvPr id="255" name="Ink 254">
                  <a:extLst>
                    <a:ext uri="{FF2B5EF4-FFF2-40B4-BE49-F238E27FC236}">
                      <a16:creationId xmlns:a16="http://schemas.microsoft.com/office/drawing/2014/main" id="{F23F40AD-7FC8-D82B-84B1-8087FE13B9BD}"/>
                    </a:ext>
                  </a:extLst>
                </p14:cNvPr>
                <p14:cNvContentPartPr/>
                <p14:nvPr/>
              </p14:nvContentPartPr>
              <p14:xfrm>
                <a:off x="7125056" y="5643182"/>
                <a:ext cx="360" cy="360"/>
              </p14:xfrm>
            </p:contentPart>
          </mc:Choice>
          <mc:Fallback xmlns="">
            <p:pic>
              <p:nvPicPr>
                <p:cNvPr id="255" name="Ink 254">
                  <a:extLst>
                    <a:ext uri="{FF2B5EF4-FFF2-40B4-BE49-F238E27FC236}">
                      <a16:creationId xmlns:a16="http://schemas.microsoft.com/office/drawing/2014/main" id="{F23F40AD-7FC8-D82B-84B1-8087FE13B9BD}"/>
                    </a:ext>
                  </a:extLst>
                </p:cNvPr>
                <p:cNvPicPr/>
                <p:nvPr/>
              </p:nvPicPr>
              <p:blipFill>
                <a:blip r:embed="rId33"/>
                <a:stretch>
                  <a:fillRect/>
                </a:stretch>
              </p:blipFill>
              <p:spPr>
                <a:xfrm>
                  <a:off x="7089056" y="56075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0" name="Ink 259">
                  <a:extLst>
                    <a:ext uri="{FF2B5EF4-FFF2-40B4-BE49-F238E27FC236}">
                      <a16:creationId xmlns:a16="http://schemas.microsoft.com/office/drawing/2014/main" id="{14B71488-810D-4103-E4B0-048A99A3D275}"/>
                    </a:ext>
                  </a:extLst>
                </p14:cNvPr>
                <p14:cNvContentPartPr/>
                <p14:nvPr/>
              </p14:nvContentPartPr>
              <p14:xfrm>
                <a:off x="7162136" y="5575862"/>
                <a:ext cx="360" cy="360"/>
              </p14:xfrm>
            </p:contentPart>
          </mc:Choice>
          <mc:Fallback xmlns="">
            <p:pic>
              <p:nvPicPr>
                <p:cNvPr id="260" name="Ink 259">
                  <a:extLst>
                    <a:ext uri="{FF2B5EF4-FFF2-40B4-BE49-F238E27FC236}">
                      <a16:creationId xmlns:a16="http://schemas.microsoft.com/office/drawing/2014/main" id="{14B71488-810D-4103-E4B0-048A99A3D275}"/>
                    </a:ext>
                  </a:extLst>
                </p:cNvPr>
                <p:cNvPicPr/>
                <p:nvPr/>
              </p:nvPicPr>
              <p:blipFill>
                <a:blip r:embed="rId33"/>
                <a:stretch>
                  <a:fillRect/>
                </a:stretch>
              </p:blipFill>
              <p:spPr>
                <a:xfrm>
                  <a:off x="7126496" y="5539862"/>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261" name="Ink 260">
                <a:extLst>
                  <a:ext uri="{FF2B5EF4-FFF2-40B4-BE49-F238E27FC236}">
                    <a16:creationId xmlns:a16="http://schemas.microsoft.com/office/drawing/2014/main" id="{A02825F5-D25C-90B1-1F65-6D64E95D2738}"/>
                  </a:ext>
                </a:extLst>
              </p14:cNvPr>
              <p14:cNvContentPartPr/>
              <p14:nvPr/>
            </p14:nvContentPartPr>
            <p14:xfrm>
              <a:off x="7369136" y="5291822"/>
              <a:ext cx="6480" cy="10800"/>
            </p14:xfrm>
          </p:contentPart>
        </mc:Choice>
        <mc:Fallback xmlns="">
          <p:pic>
            <p:nvPicPr>
              <p:cNvPr id="261" name="Ink 260">
                <a:extLst>
                  <a:ext uri="{FF2B5EF4-FFF2-40B4-BE49-F238E27FC236}">
                    <a16:creationId xmlns:a16="http://schemas.microsoft.com/office/drawing/2014/main" id="{A02825F5-D25C-90B1-1F65-6D64E95D2738}"/>
                  </a:ext>
                </a:extLst>
              </p:cNvPr>
              <p:cNvPicPr/>
              <p:nvPr/>
            </p:nvPicPr>
            <p:blipFill>
              <a:blip r:embed="rId40"/>
              <a:stretch>
                <a:fillRect/>
              </a:stretch>
            </p:blipFill>
            <p:spPr>
              <a:xfrm>
                <a:off x="7333496" y="5256182"/>
                <a:ext cx="78120" cy="82440"/>
              </a:xfrm>
              <a:prstGeom prst="rect">
                <a:avLst/>
              </a:prstGeom>
            </p:spPr>
          </p:pic>
        </mc:Fallback>
      </mc:AlternateContent>
      <p:grpSp>
        <p:nvGrpSpPr>
          <p:cNvPr id="286" name="Group 285">
            <a:extLst>
              <a:ext uri="{FF2B5EF4-FFF2-40B4-BE49-F238E27FC236}">
                <a16:creationId xmlns:a16="http://schemas.microsoft.com/office/drawing/2014/main" id="{C5C58D5C-7809-39F0-8132-DC1A9DD8B968}"/>
              </a:ext>
            </a:extLst>
          </p:cNvPr>
          <p:cNvGrpSpPr/>
          <p:nvPr/>
        </p:nvGrpSpPr>
        <p:grpSpPr>
          <a:xfrm>
            <a:off x="7335296" y="5041262"/>
            <a:ext cx="146520" cy="15480"/>
            <a:chOff x="7335296" y="5041262"/>
            <a:chExt cx="146520" cy="15480"/>
          </a:xfrm>
        </p:grpSpPr>
        <mc:AlternateContent xmlns:mc="http://schemas.openxmlformats.org/markup-compatibility/2006" xmlns:p14="http://schemas.microsoft.com/office/powerpoint/2010/main">
          <mc:Choice Requires="p14">
            <p:contentPart p14:bwMode="auto" r:id="rId41">
              <p14:nvContentPartPr>
                <p14:cNvPr id="262" name="Ink 261">
                  <a:extLst>
                    <a:ext uri="{FF2B5EF4-FFF2-40B4-BE49-F238E27FC236}">
                      <a16:creationId xmlns:a16="http://schemas.microsoft.com/office/drawing/2014/main" id="{9233B9FA-492A-3C2E-B898-7E1B64CF1D85}"/>
                    </a:ext>
                  </a:extLst>
                </p14:cNvPr>
                <p14:cNvContentPartPr/>
                <p14:nvPr/>
              </p14:nvContentPartPr>
              <p14:xfrm>
                <a:off x="7335296" y="5056382"/>
                <a:ext cx="360" cy="360"/>
              </p14:xfrm>
            </p:contentPart>
          </mc:Choice>
          <mc:Fallback xmlns="">
            <p:pic>
              <p:nvPicPr>
                <p:cNvPr id="262" name="Ink 261">
                  <a:extLst>
                    <a:ext uri="{FF2B5EF4-FFF2-40B4-BE49-F238E27FC236}">
                      <a16:creationId xmlns:a16="http://schemas.microsoft.com/office/drawing/2014/main" id="{9233B9FA-492A-3C2E-B898-7E1B64CF1D85}"/>
                    </a:ext>
                  </a:extLst>
                </p:cNvPr>
                <p:cNvPicPr/>
                <p:nvPr/>
              </p:nvPicPr>
              <p:blipFill>
                <a:blip r:embed="rId33"/>
                <a:stretch>
                  <a:fillRect/>
                </a:stretch>
              </p:blipFill>
              <p:spPr>
                <a:xfrm>
                  <a:off x="7299656" y="50203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3" name="Ink 262">
                  <a:extLst>
                    <a:ext uri="{FF2B5EF4-FFF2-40B4-BE49-F238E27FC236}">
                      <a16:creationId xmlns:a16="http://schemas.microsoft.com/office/drawing/2014/main" id="{66111361-3C40-F04A-5370-8559DB4B5CC7}"/>
                    </a:ext>
                  </a:extLst>
                </p14:cNvPr>
                <p14:cNvContentPartPr/>
                <p14:nvPr/>
              </p14:nvContentPartPr>
              <p14:xfrm>
                <a:off x="7471016" y="5041262"/>
                <a:ext cx="10800" cy="4680"/>
              </p14:xfrm>
            </p:contentPart>
          </mc:Choice>
          <mc:Fallback xmlns="">
            <p:pic>
              <p:nvPicPr>
                <p:cNvPr id="263" name="Ink 262">
                  <a:extLst>
                    <a:ext uri="{FF2B5EF4-FFF2-40B4-BE49-F238E27FC236}">
                      <a16:creationId xmlns:a16="http://schemas.microsoft.com/office/drawing/2014/main" id="{66111361-3C40-F04A-5370-8559DB4B5CC7}"/>
                    </a:ext>
                  </a:extLst>
                </p:cNvPr>
                <p:cNvPicPr/>
                <p:nvPr/>
              </p:nvPicPr>
              <p:blipFill>
                <a:blip r:embed="rId43"/>
                <a:stretch>
                  <a:fillRect/>
                </a:stretch>
              </p:blipFill>
              <p:spPr>
                <a:xfrm>
                  <a:off x="7435016" y="5005262"/>
                  <a:ext cx="82440" cy="7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264" name="Ink 263">
                <a:extLst>
                  <a:ext uri="{FF2B5EF4-FFF2-40B4-BE49-F238E27FC236}">
                    <a16:creationId xmlns:a16="http://schemas.microsoft.com/office/drawing/2014/main" id="{7DD49E65-8DCB-6286-8DF1-D1B8C782FC8F}"/>
                  </a:ext>
                </a:extLst>
              </p14:cNvPr>
              <p14:cNvContentPartPr/>
              <p14:nvPr/>
            </p14:nvContentPartPr>
            <p14:xfrm>
              <a:off x="7751096" y="4661822"/>
              <a:ext cx="360" cy="360"/>
            </p14:xfrm>
          </p:contentPart>
        </mc:Choice>
        <mc:Fallback xmlns="">
          <p:pic>
            <p:nvPicPr>
              <p:cNvPr id="264" name="Ink 263">
                <a:extLst>
                  <a:ext uri="{FF2B5EF4-FFF2-40B4-BE49-F238E27FC236}">
                    <a16:creationId xmlns:a16="http://schemas.microsoft.com/office/drawing/2014/main" id="{7DD49E65-8DCB-6286-8DF1-D1B8C782FC8F}"/>
                  </a:ext>
                </a:extLst>
              </p:cNvPr>
              <p:cNvPicPr/>
              <p:nvPr/>
            </p:nvPicPr>
            <p:blipFill>
              <a:blip r:embed="rId33"/>
              <a:stretch>
                <a:fillRect/>
              </a:stretch>
            </p:blipFill>
            <p:spPr>
              <a:xfrm>
                <a:off x="7715456" y="46261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0" name="Ink 269">
                <a:extLst>
                  <a:ext uri="{FF2B5EF4-FFF2-40B4-BE49-F238E27FC236}">
                    <a16:creationId xmlns:a16="http://schemas.microsoft.com/office/drawing/2014/main" id="{0DA9FFF8-4E9C-AC2F-63E9-4D189636F74D}"/>
                  </a:ext>
                </a:extLst>
              </p14:cNvPr>
              <p14:cNvContentPartPr/>
              <p14:nvPr/>
            </p14:nvContentPartPr>
            <p14:xfrm>
              <a:off x="7978256" y="4757942"/>
              <a:ext cx="360" cy="360"/>
            </p14:xfrm>
          </p:contentPart>
        </mc:Choice>
        <mc:Fallback xmlns="">
          <p:pic>
            <p:nvPicPr>
              <p:cNvPr id="270" name="Ink 269">
                <a:extLst>
                  <a:ext uri="{FF2B5EF4-FFF2-40B4-BE49-F238E27FC236}">
                    <a16:creationId xmlns:a16="http://schemas.microsoft.com/office/drawing/2014/main" id="{0DA9FFF8-4E9C-AC2F-63E9-4D189636F74D}"/>
                  </a:ext>
                </a:extLst>
              </p:cNvPr>
              <p:cNvPicPr/>
              <p:nvPr/>
            </p:nvPicPr>
            <p:blipFill>
              <a:blip r:embed="rId33"/>
              <a:stretch>
                <a:fillRect/>
              </a:stretch>
            </p:blipFill>
            <p:spPr>
              <a:xfrm>
                <a:off x="7942616" y="47219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1" name="Ink 270">
                <a:extLst>
                  <a:ext uri="{FF2B5EF4-FFF2-40B4-BE49-F238E27FC236}">
                    <a16:creationId xmlns:a16="http://schemas.microsoft.com/office/drawing/2014/main" id="{D60FF10F-C954-60E5-A0C2-61F04F16E824}"/>
                  </a:ext>
                </a:extLst>
              </p14:cNvPr>
              <p14:cNvContentPartPr/>
              <p14:nvPr/>
            </p14:nvContentPartPr>
            <p14:xfrm>
              <a:off x="7858376" y="4914182"/>
              <a:ext cx="360" cy="360"/>
            </p14:xfrm>
          </p:contentPart>
        </mc:Choice>
        <mc:Fallback xmlns="">
          <p:pic>
            <p:nvPicPr>
              <p:cNvPr id="271" name="Ink 270">
                <a:extLst>
                  <a:ext uri="{FF2B5EF4-FFF2-40B4-BE49-F238E27FC236}">
                    <a16:creationId xmlns:a16="http://schemas.microsoft.com/office/drawing/2014/main" id="{D60FF10F-C954-60E5-A0C2-61F04F16E824}"/>
                  </a:ext>
                </a:extLst>
              </p:cNvPr>
              <p:cNvPicPr/>
              <p:nvPr/>
            </p:nvPicPr>
            <p:blipFill>
              <a:blip r:embed="rId33"/>
              <a:stretch>
                <a:fillRect/>
              </a:stretch>
            </p:blipFill>
            <p:spPr>
              <a:xfrm>
                <a:off x="7822376" y="48785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2" name="Ink 271">
                <a:extLst>
                  <a:ext uri="{FF2B5EF4-FFF2-40B4-BE49-F238E27FC236}">
                    <a16:creationId xmlns:a16="http://schemas.microsoft.com/office/drawing/2014/main" id="{6B4AC052-A389-793D-B5CD-DBEED5686E9F}"/>
                  </a:ext>
                </a:extLst>
              </p14:cNvPr>
              <p14:cNvContentPartPr/>
              <p14:nvPr/>
            </p14:nvContentPartPr>
            <p14:xfrm>
              <a:off x="7568936" y="4909502"/>
              <a:ext cx="360" cy="360"/>
            </p14:xfrm>
          </p:contentPart>
        </mc:Choice>
        <mc:Fallback xmlns="">
          <p:pic>
            <p:nvPicPr>
              <p:cNvPr id="272" name="Ink 271">
                <a:extLst>
                  <a:ext uri="{FF2B5EF4-FFF2-40B4-BE49-F238E27FC236}">
                    <a16:creationId xmlns:a16="http://schemas.microsoft.com/office/drawing/2014/main" id="{6B4AC052-A389-793D-B5CD-DBEED5686E9F}"/>
                  </a:ext>
                </a:extLst>
              </p:cNvPr>
              <p:cNvPicPr/>
              <p:nvPr/>
            </p:nvPicPr>
            <p:blipFill>
              <a:blip r:embed="rId33"/>
              <a:stretch>
                <a:fillRect/>
              </a:stretch>
            </p:blipFill>
            <p:spPr>
              <a:xfrm>
                <a:off x="7533296" y="48735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3" name="Ink 272">
                <a:extLst>
                  <a:ext uri="{FF2B5EF4-FFF2-40B4-BE49-F238E27FC236}">
                    <a16:creationId xmlns:a16="http://schemas.microsoft.com/office/drawing/2014/main" id="{94542BC9-E923-E0BF-C081-B6043CF8D811}"/>
                  </a:ext>
                </a:extLst>
              </p14:cNvPr>
              <p14:cNvContentPartPr/>
              <p14:nvPr/>
            </p14:nvContentPartPr>
            <p14:xfrm>
              <a:off x="7386056" y="4890422"/>
              <a:ext cx="360" cy="360"/>
            </p14:xfrm>
          </p:contentPart>
        </mc:Choice>
        <mc:Fallback xmlns="">
          <p:pic>
            <p:nvPicPr>
              <p:cNvPr id="273" name="Ink 272">
                <a:extLst>
                  <a:ext uri="{FF2B5EF4-FFF2-40B4-BE49-F238E27FC236}">
                    <a16:creationId xmlns:a16="http://schemas.microsoft.com/office/drawing/2014/main" id="{94542BC9-E923-E0BF-C081-B6043CF8D811}"/>
                  </a:ext>
                </a:extLst>
              </p:cNvPr>
              <p:cNvPicPr/>
              <p:nvPr/>
            </p:nvPicPr>
            <p:blipFill>
              <a:blip r:embed="rId33"/>
              <a:stretch>
                <a:fillRect/>
              </a:stretch>
            </p:blipFill>
            <p:spPr>
              <a:xfrm>
                <a:off x="7350056" y="48547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74" name="Ink 273">
                <a:extLst>
                  <a:ext uri="{FF2B5EF4-FFF2-40B4-BE49-F238E27FC236}">
                    <a16:creationId xmlns:a16="http://schemas.microsoft.com/office/drawing/2014/main" id="{F3C8AB5F-08C3-2262-D3CB-E5F25AA982CD}"/>
                  </a:ext>
                </a:extLst>
              </p14:cNvPr>
              <p14:cNvContentPartPr/>
              <p14:nvPr/>
            </p14:nvContentPartPr>
            <p14:xfrm>
              <a:off x="7378496" y="5150702"/>
              <a:ext cx="360" cy="360"/>
            </p14:xfrm>
          </p:contentPart>
        </mc:Choice>
        <mc:Fallback xmlns="">
          <p:pic>
            <p:nvPicPr>
              <p:cNvPr id="274" name="Ink 273">
                <a:extLst>
                  <a:ext uri="{FF2B5EF4-FFF2-40B4-BE49-F238E27FC236}">
                    <a16:creationId xmlns:a16="http://schemas.microsoft.com/office/drawing/2014/main" id="{F3C8AB5F-08C3-2262-D3CB-E5F25AA982CD}"/>
                  </a:ext>
                </a:extLst>
              </p:cNvPr>
              <p:cNvPicPr/>
              <p:nvPr/>
            </p:nvPicPr>
            <p:blipFill>
              <a:blip r:embed="rId33"/>
              <a:stretch>
                <a:fillRect/>
              </a:stretch>
            </p:blipFill>
            <p:spPr>
              <a:xfrm>
                <a:off x="7342496" y="5115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5" name="Ink 274">
                <a:extLst>
                  <a:ext uri="{FF2B5EF4-FFF2-40B4-BE49-F238E27FC236}">
                    <a16:creationId xmlns:a16="http://schemas.microsoft.com/office/drawing/2014/main" id="{762F74D0-EDC5-2B21-1FC1-FF82C2B43918}"/>
                  </a:ext>
                </a:extLst>
              </p14:cNvPr>
              <p14:cNvContentPartPr/>
              <p14:nvPr/>
            </p14:nvContentPartPr>
            <p14:xfrm>
              <a:off x="7378496" y="5539862"/>
              <a:ext cx="360" cy="360"/>
            </p14:xfrm>
          </p:contentPart>
        </mc:Choice>
        <mc:Fallback xmlns="">
          <p:pic>
            <p:nvPicPr>
              <p:cNvPr id="275" name="Ink 274">
                <a:extLst>
                  <a:ext uri="{FF2B5EF4-FFF2-40B4-BE49-F238E27FC236}">
                    <a16:creationId xmlns:a16="http://schemas.microsoft.com/office/drawing/2014/main" id="{762F74D0-EDC5-2B21-1FC1-FF82C2B43918}"/>
                  </a:ext>
                </a:extLst>
              </p:cNvPr>
              <p:cNvPicPr/>
              <p:nvPr/>
            </p:nvPicPr>
            <p:blipFill>
              <a:blip r:embed="rId33"/>
              <a:stretch>
                <a:fillRect/>
              </a:stretch>
            </p:blipFill>
            <p:spPr>
              <a:xfrm>
                <a:off x="7342496" y="55038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76" name="Ink 275">
                <a:extLst>
                  <a:ext uri="{FF2B5EF4-FFF2-40B4-BE49-F238E27FC236}">
                    <a16:creationId xmlns:a16="http://schemas.microsoft.com/office/drawing/2014/main" id="{B6AC1DC9-F8F8-D723-36E5-BE4E8640B873}"/>
                  </a:ext>
                </a:extLst>
              </p14:cNvPr>
              <p14:cNvContentPartPr/>
              <p14:nvPr/>
            </p14:nvContentPartPr>
            <p14:xfrm>
              <a:off x="7557776" y="5448062"/>
              <a:ext cx="360" cy="360"/>
            </p14:xfrm>
          </p:contentPart>
        </mc:Choice>
        <mc:Fallback xmlns="">
          <p:pic>
            <p:nvPicPr>
              <p:cNvPr id="276" name="Ink 275">
                <a:extLst>
                  <a:ext uri="{FF2B5EF4-FFF2-40B4-BE49-F238E27FC236}">
                    <a16:creationId xmlns:a16="http://schemas.microsoft.com/office/drawing/2014/main" id="{B6AC1DC9-F8F8-D723-36E5-BE4E8640B873}"/>
                  </a:ext>
                </a:extLst>
              </p:cNvPr>
              <p:cNvPicPr/>
              <p:nvPr/>
            </p:nvPicPr>
            <p:blipFill>
              <a:blip r:embed="rId33"/>
              <a:stretch>
                <a:fillRect/>
              </a:stretch>
            </p:blipFill>
            <p:spPr>
              <a:xfrm>
                <a:off x="7522136" y="5412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7" name="Ink 276">
                <a:extLst>
                  <a:ext uri="{FF2B5EF4-FFF2-40B4-BE49-F238E27FC236}">
                    <a16:creationId xmlns:a16="http://schemas.microsoft.com/office/drawing/2014/main" id="{E5428F91-9C1E-015A-156D-B3A4CDC6CE2E}"/>
                  </a:ext>
                </a:extLst>
              </p14:cNvPr>
              <p14:cNvContentPartPr/>
              <p14:nvPr/>
            </p14:nvContentPartPr>
            <p14:xfrm>
              <a:off x="7673336" y="4987982"/>
              <a:ext cx="360" cy="360"/>
            </p14:xfrm>
          </p:contentPart>
        </mc:Choice>
        <mc:Fallback xmlns="">
          <p:pic>
            <p:nvPicPr>
              <p:cNvPr id="277" name="Ink 276">
                <a:extLst>
                  <a:ext uri="{FF2B5EF4-FFF2-40B4-BE49-F238E27FC236}">
                    <a16:creationId xmlns:a16="http://schemas.microsoft.com/office/drawing/2014/main" id="{E5428F91-9C1E-015A-156D-B3A4CDC6CE2E}"/>
                  </a:ext>
                </a:extLst>
              </p:cNvPr>
              <p:cNvPicPr/>
              <p:nvPr/>
            </p:nvPicPr>
            <p:blipFill>
              <a:blip r:embed="rId33"/>
              <a:stretch>
                <a:fillRect/>
              </a:stretch>
            </p:blipFill>
            <p:spPr>
              <a:xfrm>
                <a:off x="7637336" y="49523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78" name="Ink 277">
                <a:extLst>
                  <a:ext uri="{FF2B5EF4-FFF2-40B4-BE49-F238E27FC236}">
                    <a16:creationId xmlns:a16="http://schemas.microsoft.com/office/drawing/2014/main" id="{0F33B494-0E77-726D-12AF-A7CF70C44084}"/>
                  </a:ext>
                </a:extLst>
              </p14:cNvPr>
              <p14:cNvContentPartPr/>
              <p14:nvPr/>
            </p14:nvContentPartPr>
            <p14:xfrm>
              <a:off x="7680536" y="5168702"/>
              <a:ext cx="360" cy="360"/>
            </p14:xfrm>
          </p:contentPart>
        </mc:Choice>
        <mc:Fallback xmlns="">
          <p:pic>
            <p:nvPicPr>
              <p:cNvPr id="278" name="Ink 277">
                <a:extLst>
                  <a:ext uri="{FF2B5EF4-FFF2-40B4-BE49-F238E27FC236}">
                    <a16:creationId xmlns:a16="http://schemas.microsoft.com/office/drawing/2014/main" id="{0F33B494-0E77-726D-12AF-A7CF70C44084}"/>
                  </a:ext>
                </a:extLst>
              </p:cNvPr>
              <p:cNvPicPr/>
              <p:nvPr/>
            </p:nvPicPr>
            <p:blipFill>
              <a:blip r:embed="rId33"/>
              <a:stretch>
                <a:fillRect/>
              </a:stretch>
            </p:blipFill>
            <p:spPr>
              <a:xfrm>
                <a:off x="7644896" y="5133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9" name="Ink 278">
                <a:extLst>
                  <a:ext uri="{FF2B5EF4-FFF2-40B4-BE49-F238E27FC236}">
                    <a16:creationId xmlns:a16="http://schemas.microsoft.com/office/drawing/2014/main" id="{184E370A-FB3B-9264-7D2E-661B56C725FD}"/>
                  </a:ext>
                </a:extLst>
              </p14:cNvPr>
              <p14:cNvContentPartPr/>
              <p14:nvPr/>
            </p14:nvContentPartPr>
            <p14:xfrm>
              <a:off x="8074736" y="5108582"/>
              <a:ext cx="360" cy="360"/>
            </p14:xfrm>
          </p:contentPart>
        </mc:Choice>
        <mc:Fallback xmlns="">
          <p:pic>
            <p:nvPicPr>
              <p:cNvPr id="279" name="Ink 278">
                <a:extLst>
                  <a:ext uri="{FF2B5EF4-FFF2-40B4-BE49-F238E27FC236}">
                    <a16:creationId xmlns:a16="http://schemas.microsoft.com/office/drawing/2014/main" id="{184E370A-FB3B-9264-7D2E-661B56C725FD}"/>
                  </a:ext>
                </a:extLst>
              </p:cNvPr>
              <p:cNvPicPr/>
              <p:nvPr/>
            </p:nvPicPr>
            <p:blipFill>
              <a:blip r:embed="rId33"/>
              <a:stretch>
                <a:fillRect/>
              </a:stretch>
            </p:blipFill>
            <p:spPr>
              <a:xfrm>
                <a:off x="8039096" y="5072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80" name="Ink 279">
                <a:extLst>
                  <a:ext uri="{FF2B5EF4-FFF2-40B4-BE49-F238E27FC236}">
                    <a16:creationId xmlns:a16="http://schemas.microsoft.com/office/drawing/2014/main" id="{B93D05BB-B603-06D5-667F-D63B7C4BA9B3}"/>
                  </a:ext>
                </a:extLst>
              </p14:cNvPr>
              <p14:cNvContentPartPr/>
              <p14:nvPr/>
            </p14:nvContentPartPr>
            <p14:xfrm>
              <a:off x="7940096" y="4988342"/>
              <a:ext cx="360" cy="360"/>
            </p14:xfrm>
          </p:contentPart>
        </mc:Choice>
        <mc:Fallback xmlns="">
          <p:pic>
            <p:nvPicPr>
              <p:cNvPr id="280" name="Ink 279">
                <a:extLst>
                  <a:ext uri="{FF2B5EF4-FFF2-40B4-BE49-F238E27FC236}">
                    <a16:creationId xmlns:a16="http://schemas.microsoft.com/office/drawing/2014/main" id="{B93D05BB-B603-06D5-667F-D63B7C4BA9B3}"/>
                  </a:ext>
                </a:extLst>
              </p:cNvPr>
              <p:cNvPicPr/>
              <p:nvPr/>
            </p:nvPicPr>
            <p:blipFill>
              <a:blip r:embed="rId33"/>
              <a:stretch>
                <a:fillRect/>
              </a:stretch>
            </p:blipFill>
            <p:spPr>
              <a:xfrm>
                <a:off x="7904096" y="49523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1" name="Ink 280">
                <a:extLst>
                  <a:ext uri="{FF2B5EF4-FFF2-40B4-BE49-F238E27FC236}">
                    <a16:creationId xmlns:a16="http://schemas.microsoft.com/office/drawing/2014/main" id="{FF0D3AD5-ECF7-9828-DBE9-C05F2AECE5A8}"/>
                  </a:ext>
                </a:extLst>
              </p14:cNvPr>
              <p14:cNvContentPartPr/>
              <p14:nvPr/>
            </p14:nvContentPartPr>
            <p14:xfrm>
              <a:off x="8062496" y="4856222"/>
              <a:ext cx="360" cy="360"/>
            </p14:xfrm>
          </p:contentPart>
        </mc:Choice>
        <mc:Fallback xmlns="">
          <p:pic>
            <p:nvPicPr>
              <p:cNvPr id="281" name="Ink 280">
                <a:extLst>
                  <a:ext uri="{FF2B5EF4-FFF2-40B4-BE49-F238E27FC236}">
                    <a16:creationId xmlns:a16="http://schemas.microsoft.com/office/drawing/2014/main" id="{FF0D3AD5-ECF7-9828-DBE9-C05F2AECE5A8}"/>
                  </a:ext>
                </a:extLst>
              </p:cNvPr>
              <p:cNvPicPr/>
              <p:nvPr/>
            </p:nvPicPr>
            <p:blipFill>
              <a:blip r:embed="rId33"/>
              <a:stretch>
                <a:fillRect/>
              </a:stretch>
            </p:blipFill>
            <p:spPr>
              <a:xfrm>
                <a:off x="8026496" y="482022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82" name="Ink 281">
                <a:extLst>
                  <a:ext uri="{FF2B5EF4-FFF2-40B4-BE49-F238E27FC236}">
                    <a16:creationId xmlns:a16="http://schemas.microsoft.com/office/drawing/2014/main" id="{028ADCA9-4179-6E7B-479B-6FD13B778E66}"/>
                  </a:ext>
                </a:extLst>
              </p14:cNvPr>
              <p14:cNvContentPartPr/>
              <p14:nvPr/>
            </p14:nvContentPartPr>
            <p14:xfrm>
              <a:off x="8348336" y="4856222"/>
              <a:ext cx="360" cy="360"/>
            </p14:xfrm>
          </p:contentPart>
        </mc:Choice>
        <mc:Fallback xmlns="">
          <p:pic>
            <p:nvPicPr>
              <p:cNvPr id="282" name="Ink 281">
                <a:extLst>
                  <a:ext uri="{FF2B5EF4-FFF2-40B4-BE49-F238E27FC236}">
                    <a16:creationId xmlns:a16="http://schemas.microsoft.com/office/drawing/2014/main" id="{028ADCA9-4179-6E7B-479B-6FD13B778E66}"/>
                  </a:ext>
                </a:extLst>
              </p:cNvPr>
              <p:cNvPicPr/>
              <p:nvPr/>
            </p:nvPicPr>
            <p:blipFill>
              <a:blip r:embed="rId33"/>
              <a:stretch>
                <a:fillRect/>
              </a:stretch>
            </p:blipFill>
            <p:spPr>
              <a:xfrm>
                <a:off x="8312336" y="4820222"/>
                <a:ext cx="72000" cy="72000"/>
              </a:xfrm>
              <a:prstGeom prst="rect">
                <a:avLst/>
              </a:prstGeom>
            </p:spPr>
          </p:pic>
        </mc:Fallback>
      </mc:AlternateContent>
      <p:grpSp>
        <p:nvGrpSpPr>
          <p:cNvPr id="285" name="Group 284">
            <a:extLst>
              <a:ext uri="{FF2B5EF4-FFF2-40B4-BE49-F238E27FC236}">
                <a16:creationId xmlns:a16="http://schemas.microsoft.com/office/drawing/2014/main" id="{0C970B8E-CFE3-8865-02DD-24086693086F}"/>
              </a:ext>
            </a:extLst>
          </p:cNvPr>
          <p:cNvGrpSpPr/>
          <p:nvPr/>
        </p:nvGrpSpPr>
        <p:grpSpPr>
          <a:xfrm>
            <a:off x="8068976" y="4476062"/>
            <a:ext cx="453960" cy="164520"/>
            <a:chOff x="8068976" y="4476062"/>
            <a:chExt cx="453960" cy="164520"/>
          </a:xfrm>
        </p:grpSpPr>
        <mc:AlternateContent xmlns:mc="http://schemas.openxmlformats.org/markup-compatibility/2006" xmlns:p14="http://schemas.microsoft.com/office/powerpoint/2010/main">
          <mc:Choice Requires="p14">
            <p:contentPart p14:bwMode="auto" r:id="rId58">
              <p14:nvContentPartPr>
                <p14:cNvPr id="265" name="Ink 264">
                  <a:extLst>
                    <a:ext uri="{FF2B5EF4-FFF2-40B4-BE49-F238E27FC236}">
                      <a16:creationId xmlns:a16="http://schemas.microsoft.com/office/drawing/2014/main" id="{D293CE52-EFE0-D71E-546E-C9C3DE1E2002}"/>
                    </a:ext>
                  </a:extLst>
                </p14:cNvPr>
                <p14:cNvContentPartPr/>
                <p14:nvPr/>
              </p14:nvContentPartPr>
              <p14:xfrm>
                <a:off x="8248616" y="4639142"/>
                <a:ext cx="10800" cy="360"/>
              </p14:xfrm>
            </p:contentPart>
          </mc:Choice>
          <mc:Fallback xmlns="">
            <p:pic>
              <p:nvPicPr>
                <p:cNvPr id="265" name="Ink 264">
                  <a:extLst>
                    <a:ext uri="{FF2B5EF4-FFF2-40B4-BE49-F238E27FC236}">
                      <a16:creationId xmlns:a16="http://schemas.microsoft.com/office/drawing/2014/main" id="{D293CE52-EFE0-D71E-546E-C9C3DE1E2002}"/>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6" name="Ink 265">
                  <a:extLst>
                    <a:ext uri="{FF2B5EF4-FFF2-40B4-BE49-F238E27FC236}">
                      <a16:creationId xmlns:a16="http://schemas.microsoft.com/office/drawing/2014/main" id="{49DF7E2D-D3E9-99D0-801E-8B39977702CD}"/>
                    </a:ext>
                  </a:extLst>
                </p14:cNvPr>
                <p14:cNvContentPartPr/>
                <p14:nvPr/>
              </p14:nvContentPartPr>
              <p14:xfrm>
                <a:off x="8463896" y="4514942"/>
                <a:ext cx="360" cy="360"/>
              </p14:xfrm>
            </p:contentPart>
          </mc:Choice>
          <mc:Fallback xmlns="">
            <p:pic>
              <p:nvPicPr>
                <p:cNvPr id="266" name="Ink 265">
                  <a:extLst>
                    <a:ext uri="{FF2B5EF4-FFF2-40B4-BE49-F238E27FC236}">
                      <a16:creationId xmlns:a16="http://schemas.microsoft.com/office/drawing/2014/main" id="{49DF7E2D-D3E9-99D0-801E-8B39977702CD}"/>
                    </a:ext>
                  </a:extLst>
                </p:cNvPr>
                <p:cNvPicPr/>
                <p:nvPr/>
              </p:nvPicPr>
              <p:blipFill>
                <a:blip r:embed="rId33"/>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67" name="Ink 266">
                  <a:extLst>
                    <a:ext uri="{FF2B5EF4-FFF2-40B4-BE49-F238E27FC236}">
                      <a16:creationId xmlns:a16="http://schemas.microsoft.com/office/drawing/2014/main" id="{9E793893-11C7-37BB-1E2C-8B200D72A623}"/>
                    </a:ext>
                  </a:extLst>
                </p14:cNvPr>
                <p14:cNvContentPartPr/>
                <p14:nvPr/>
              </p14:nvContentPartPr>
              <p14:xfrm>
                <a:off x="8374976" y="4476062"/>
                <a:ext cx="360" cy="360"/>
              </p14:xfrm>
            </p:contentPart>
          </mc:Choice>
          <mc:Fallback xmlns="">
            <p:pic>
              <p:nvPicPr>
                <p:cNvPr id="267" name="Ink 266">
                  <a:extLst>
                    <a:ext uri="{FF2B5EF4-FFF2-40B4-BE49-F238E27FC236}">
                      <a16:creationId xmlns:a16="http://schemas.microsoft.com/office/drawing/2014/main" id="{9E793893-11C7-37BB-1E2C-8B200D72A623}"/>
                    </a:ext>
                  </a:extLst>
                </p:cNvPr>
                <p:cNvPicPr/>
                <p:nvPr/>
              </p:nvPicPr>
              <p:blipFill>
                <a:blip r:embed="rId33"/>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68" name="Ink 267">
                  <a:extLst>
                    <a:ext uri="{FF2B5EF4-FFF2-40B4-BE49-F238E27FC236}">
                      <a16:creationId xmlns:a16="http://schemas.microsoft.com/office/drawing/2014/main" id="{03258B3F-5EB0-813F-9D31-0E61A6C27375}"/>
                    </a:ext>
                  </a:extLst>
                </p14:cNvPr>
                <p14:cNvContentPartPr/>
                <p14:nvPr/>
              </p14:nvContentPartPr>
              <p14:xfrm>
                <a:off x="8115776" y="4531142"/>
                <a:ext cx="360" cy="360"/>
              </p14:xfrm>
            </p:contentPart>
          </mc:Choice>
          <mc:Fallback xmlns="">
            <p:pic>
              <p:nvPicPr>
                <p:cNvPr id="268" name="Ink 267">
                  <a:extLst>
                    <a:ext uri="{FF2B5EF4-FFF2-40B4-BE49-F238E27FC236}">
                      <a16:creationId xmlns:a16="http://schemas.microsoft.com/office/drawing/2014/main" id="{03258B3F-5EB0-813F-9D31-0E61A6C27375}"/>
                    </a:ext>
                  </a:extLst>
                </p:cNvPr>
                <p:cNvPicPr/>
                <p:nvPr/>
              </p:nvPicPr>
              <p:blipFill>
                <a:blip r:embed="rId33"/>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69" name="Ink 268">
                  <a:extLst>
                    <a:ext uri="{FF2B5EF4-FFF2-40B4-BE49-F238E27FC236}">
                      <a16:creationId xmlns:a16="http://schemas.microsoft.com/office/drawing/2014/main" id="{FE101BE4-3A63-4A0A-9CE9-F0D5B2085A6E}"/>
                    </a:ext>
                  </a:extLst>
                </p14:cNvPr>
                <p14:cNvContentPartPr/>
                <p14:nvPr/>
              </p14:nvContentPartPr>
              <p14:xfrm>
                <a:off x="8068976" y="4596302"/>
                <a:ext cx="6840" cy="8640"/>
              </p14:xfrm>
            </p:contentPart>
          </mc:Choice>
          <mc:Fallback xmlns="">
            <p:pic>
              <p:nvPicPr>
                <p:cNvPr id="269" name="Ink 268">
                  <a:extLst>
                    <a:ext uri="{FF2B5EF4-FFF2-40B4-BE49-F238E27FC236}">
                      <a16:creationId xmlns:a16="http://schemas.microsoft.com/office/drawing/2014/main" id="{FE101BE4-3A63-4A0A-9CE9-F0D5B2085A6E}"/>
                    </a:ext>
                  </a:extLst>
                </p:cNvPr>
                <p:cNvPicPr/>
                <p:nvPr/>
              </p:nvPicPr>
              <p:blipFill>
                <a:blip r:embed="rId64"/>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83" name="Ink 282">
                  <a:extLst>
                    <a:ext uri="{FF2B5EF4-FFF2-40B4-BE49-F238E27FC236}">
                      <a16:creationId xmlns:a16="http://schemas.microsoft.com/office/drawing/2014/main" id="{DC782019-113F-063C-CE77-266830A5E775}"/>
                    </a:ext>
                  </a:extLst>
                </p14:cNvPr>
                <p14:cNvContentPartPr/>
                <p14:nvPr/>
              </p14:nvContentPartPr>
              <p14:xfrm>
                <a:off x="8355536" y="4640222"/>
                <a:ext cx="360" cy="360"/>
              </p14:xfrm>
            </p:contentPart>
          </mc:Choice>
          <mc:Fallback xmlns="">
            <p:pic>
              <p:nvPicPr>
                <p:cNvPr id="283" name="Ink 282">
                  <a:extLst>
                    <a:ext uri="{FF2B5EF4-FFF2-40B4-BE49-F238E27FC236}">
                      <a16:creationId xmlns:a16="http://schemas.microsoft.com/office/drawing/2014/main" id="{DC782019-113F-063C-CE77-266830A5E775}"/>
                    </a:ext>
                  </a:extLst>
                </p:cNvPr>
                <p:cNvPicPr/>
                <p:nvPr/>
              </p:nvPicPr>
              <p:blipFill>
                <a:blip r:embed="rId33"/>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4" name="Ink 283">
                  <a:extLst>
                    <a:ext uri="{FF2B5EF4-FFF2-40B4-BE49-F238E27FC236}">
                      <a16:creationId xmlns:a16="http://schemas.microsoft.com/office/drawing/2014/main" id="{87B5C162-5460-3A26-97B6-DF2FB7A097D5}"/>
                    </a:ext>
                  </a:extLst>
                </p14:cNvPr>
                <p14:cNvContentPartPr/>
                <p14:nvPr/>
              </p14:nvContentPartPr>
              <p14:xfrm>
                <a:off x="8522576" y="4640222"/>
                <a:ext cx="360" cy="360"/>
              </p14:xfrm>
            </p:contentPart>
          </mc:Choice>
          <mc:Fallback xmlns="">
            <p:pic>
              <p:nvPicPr>
                <p:cNvPr id="284" name="Ink 283">
                  <a:extLst>
                    <a:ext uri="{FF2B5EF4-FFF2-40B4-BE49-F238E27FC236}">
                      <a16:creationId xmlns:a16="http://schemas.microsoft.com/office/drawing/2014/main" id="{87B5C162-5460-3A26-97B6-DF2FB7A097D5}"/>
                    </a:ext>
                  </a:extLst>
                </p:cNvPr>
                <p:cNvPicPr/>
                <p:nvPr/>
              </p:nvPicPr>
              <p:blipFill>
                <a:blip r:embed="rId33"/>
                <a:stretch>
                  <a:fillRect/>
                </a:stretch>
              </p:blipFill>
              <p:spPr>
                <a:xfrm>
                  <a:off x="8486936" y="4604582"/>
                  <a:ext cx="72000" cy="72000"/>
                </a:xfrm>
                <a:prstGeom prst="rect">
                  <a:avLst/>
                </a:prstGeom>
              </p:spPr>
            </p:pic>
          </mc:Fallback>
        </mc:AlternateContent>
      </p:grpSp>
      <p:cxnSp>
        <p:nvCxnSpPr>
          <p:cNvPr id="290" name="Straight Arrow Connector 289">
            <a:extLst>
              <a:ext uri="{FF2B5EF4-FFF2-40B4-BE49-F238E27FC236}">
                <a16:creationId xmlns:a16="http://schemas.microsoft.com/office/drawing/2014/main" id="{36A46BB6-FF86-A9E2-7E67-CE8DDE4B8BA5}"/>
              </a:ext>
            </a:extLst>
          </p:cNvPr>
          <p:cNvCxnSpPr/>
          <p:nvPr/>
        </p:nvCxnSpPr>
        <p:spPr>
          <a:xfrm flipH="1">
            <a:off x="7754360" y="4557788"/>
            <a:ext cx="7200" cy="113514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31C92C43-AFD4-AC90-6FC3-D7F3F77F08BC}"/>
              </a:ext>
            </a:extLst>
          </p:cNvPr>
          <p:cNvCxnSpPr/>
          <p:nvPr/>
        </p:nvCxnSpPr>
        <p:spPr>
          <a:xfrm>
            <a:off x="9562616" y="4367558"/>
            <a:ext cx="0" cy="1675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A6891CF-6B9A-0C84-5D48-BF2DF4AFCD5C}"/>
              </a:ext>
            </a:extLst>
          </p:cNvPr>
          <p:cNvCxnSpPr>
            <a:cxnSpLocks/>
          </p:cNvCxnSpPr>
          <p:nvPr/>
        </p:nvCxnSpPr>
        <p:spPr>
          <a:xfrm>
            <a:off x="9562616" y="6042806"/>
            <a:ext cx="2188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4" name="TextBox 293">
            <a:extLst>
              <a:ext uri="{FF2B5EF4-FFF2-40B4-BE49-F238E27FC236}">
                <a16:creationId xmlns:a16="http://schemas.microsoft.com/office/drawing/2014/main" id="{DC41EF5A-AFC8-4486-9CEC-C8DE6530628E}"/>
              </a:ext>
            </a:extLst>
          </p:cNvPr>
          <p:cNvSpPr txBox="1"/>
          <p:nvPr/>
        </p:nvSpPr>
        <p:spPr>
          <a:xfrm rot="16200000">
            <a:off x="8455392" y="4691571"/>
            <a:ext cx="1323341" cy="369332"/>
          </a:xfrm>
          <a:prstGeom prst="rect">
            <a:avLst/>
          </a:prstGeom>
          <a:noFill/>
        </p:spPr>
        <p:txBody>
          <a:bodyPr wrap="square" rtlCol="0">
            <a:spAutoFit/>
          </a:bodyPr>
          <a:lstStyle/>
          <a:p>
            <a:r>
              <a:rPr lang="en-US" dirty="0"/>
              <a:t>y</a:t>
            </a:r>
            <a:r>
              <a:rPr lang="en-US" baseline="-25000" dirty="0"/>
              <a:t>residuals</a:t>
            </a:r>
            <a:endParaRPr lang="en-US" dirty="0"/>
          </a:p>
        </p:txBody>
      </p:sp>
      <p:sp>
        <p:nvSpPr>
          <p:cNvPr id="295" name="TextBox 294">
            <a:extLst>
              <a:ext uri="{FF2B5EF4-FFF2-40B4-BE49-F238E27FC236}">
                <a16:creationId xmlns:a16="http://schemas.microsoft.com/office/drawing/2014/main" id="{A37E8F55-6A48-933C-CE78-D49FF77D9DCD}"/>
              </a:ext>
            </a:extLst>
          </p:cNvPr>
          <p:cNvSpPr txBox="1"/>
          <p:nvPr/>
        </p:nvSpPr>
        <p:spPr>
          <a:xfrm>
            <a:off x="9782534" y="6009090"/>
            <a:ext cx="492443" cy="369332"/>
          </a:xfrm>
          <a:prstGeom prst="rect">
            <a:avLst/>
          </a:prstGeom>
          <a:noFill/>
        </p:spPr>
        <p:txBody>
          <a:bodyPr wrap="none" rtlCol="0">
            <a:spAutoFit/>
          </a:bodyPr>
          <a:lstStyle/>
          <a:p>
            <a:r>
              <a:rPr lang="en-US" dirty="0"/>
              <a:t>ctrl</a:t>
            </a:r>
          </a:p>
        </p:txBody>
      </p:sp>
      <p:sp>
        <p:nvSpPr>
          <p:cNvPr id="360" name="TextBox 359">
            <a:extLst>
              <a:ext uri="{FF2B5EF4-FFF2-40B4-BE49-F238E27FC236}">
                <a16:creationId xmlns:a16="http://schemas.microsoft.com/office/drawing/2014/main" id="{92B7BCBE-C2FD-E490-A409-F750947E5D55}"/>
              </a:ext>
            </a:extLst>
          </p:cNvPr>
          <p:cNvSpPr txBox="1"/>
          <p:nvPr/>
        </p:nvSpPr>
        <p:spPr>
          <a:xfrm>
            <a:off x="10795279" y="6020419"/>
            <a:ext cx="639599" cy="369332"/>
          </a:xfrm>
          <a:prstGeom prst="rect">
            <a:avLst/>
          </a:prstGeom>
          <a:noFill/>
        </p:spPr>
        <p:txBody>
          <a:bodyPr wrap="none" rtlCol="0">
            <a:spAutoFit/>
          </a:bodyPr>
          <a:lstStyle/>
          <a:p>
            <a:r>
              <a:rPr lang="en-US" dirty="0"/>
              <a:t>treat</a:t>
            </a:r>
          </a:p>
        </p:txBody>
      </p:sp>
      <p:cxnSp>
        <p:nvCxnSpPr>
          <p:cNvPr id="362" name="Straight Connector 361">
            <a:extLst>
              <a:ext uri="{FF2B5EF4-FFF2-40B4-BE49-F238E27FC236}">
                <a16:creationId xmlns:a16="http://schemas.microsoft.com/office/drawing/2014/main" id="{A37CCDFE-724A-351E-E863-B77C8DC3726D}"/>
              </a:ext>
            </a:extLst>
          </p:cNvPr>
          <p:cNvCxnSpPr>
            <a:cxnSpLocks/>
          </p:cNvCxnSpPr>
          <p:nvPr/>
        </p:nvCxnSpPr>
        <p:spPr>
          <a:xfrm>
            <a:off x="9444941" y="4984638"/>
            <a:ext cx="2305770" cy="3344"/>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363" name="TextBox 362">
            <a:extLst>
              <a:ext uri="{FF2B5EF4-FFF2-40B4-BE49-F238E27FC236}">
                <a16:creationId xmlns:a16="http://schemas.microsoft.com/office/drawing/2014/main" id="{7E36767D-F913-6473-2617-B0F5FB76A64D}"/>
              </a:ext>
            </a:extLst>
          </p:cNvPr>
          <p:cNvSpPr txBox="1"/>
          <p:nvPr/>
        </p:nvSpPr>
        <p:spPr>
          <a:xfrm>
            <a:off x="9225021" y="4803493"/>
            <a:ext cx="301686" cy="369332"/>
          </a:xfrm>
          <a:prstGeom prst="rect">
            <a:avLst/>
          </a:prstGeom>
          <a:noFill/>
        </p:spPr>
        <p:txBody>
          <a:bodyPr wrap="none" rtlCol="0">
            <a:spAutoFit/>
          </a:bodyPr>
          <a:lstStyle/>
          <a:p>
            <a:r>
              <a:rPr lang="en-US" dirty="0"/>
              <a:t>0</a:t>
            </a:r>
          </a:p>
        </p:txBody>
      </p:sp>
      <p:grpSp>
        <p:nvGrpSpPr>
          <p:cNvPr id="364" name="Group 363">
            <a:extLst>
              <a:ext uri="{FF2B5EF4-FFF2-40B4-BE49-F238E27FC236}">
                <a16:creationId xmlns:a16="http://schemas.microsoft.com/office/drawing/2014/main" id="{E0F3793E-E380-1174-B2B5-F63E454C4842}"/>
              </a:ext>
            </a:extLst>
          </p:cNvPr>
          <p:cNvGrpSpPr/>
          <p:nvPr/>
        </p:nvGrpSpPr>
        <p:grpSpPr>
          <a:xfrm rot="5635629">
            <a:off x="9735879" y="4687163"/>
            <a:ext cx="453960" cy="164520"/>
            <a:chOff x="8068976" y="4476062"/>
            <a:chExt cx="453960" cy="164520"/>
          </a:xfrm>
        </p:grpSpPr>
        <mc:AlternateContent xmlns:mc="http://schemas.openxmlformats.org/markup-compatibility/2006" xmlns:p14="http://schemas.microsoft.com/office/powerpoint/2010/main">
          <mc:Choice Requires="p14">
            <p:contentPart p14:bwMode="auto" r:id="rId67">
              <p14:nvContentPartPr>
                <p14:cNvPr id="365" name="Ink 364">
                  <a:extLst>
                    <a:ext uri="{FF2B5EF4-FFF2-40B4-BE49-F238E27FC236}">
                      <a16:creationId xmlns:a16="http://schemas.microsoft.com/office/drawing/2014/main" id="{951AA28D-C178-0C54-B133-ED8465A6616A}"/>
                    </a:ext>
                  </a:extLst>
                </p14:cNvPr>
                <p14:cNvContentPartPr/>
                <p14:nvPr/>
              </p14:nvContentPartPr>
              <p14:xfrm>
                <a:off x="8248616" y="4639142"/>
                <a:ext cx="10800" cy="360"/>
              </p14:xfrm>
            </p:contentPart>
          </mc:Choice>
          <mc:Fallback xmlns="">
            <p:pic>
              <p:nvPicPr>
                <p:cNvPr id="365" name="Ink 364">
                  <a:extLst>
                    <a:ext uri="{FF2B5EF4-FFF2-40B4-BE49-F238E27FC236}">
                      <a16:creationId xmlns:a16="http://schemas.microsoft.com/office/drawing/2014/main" id="{951AA28D-C178-0C54-B133-ED8465A6616A}"/>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66" name="Ink 365">
                  <a:extLst>
                    <a:ext uri="{FF2B5EF4-FFF2-40B4-BE49-F238E27FC236}">
                      <a16:creationId xmlns:a16="http://schemas.microsoft.com/office/drawing/2014/main" id="{004171B0-CF31-238F-B47F-781012F39C26}"/>
                    </a:ext>
                  </a:extLst>
                </p14:cNvPr>
                <p14:cNvContentPartPr/>
                <p14:nvPr/>
              </p14:nvContentPartPr>
              <p14:xfrm>
                <a:off x="8463896" y="4514942"/>
                <a:ext cx="360" cy="360"/>
              </p14:xfrm>
            </p:contentPart>
          </mc:Choice>
          <mc:Fallback xmlns="">
            <p:pic>
              <p:nvPicPr>
                <p:cNvPr id="366" name="Ink 365">
                  <a:extLst>
                    <a:ext uri="{FF2B5EF4-FFF2-40B4-BE49-F238E27FC236}">
                      <a16:creationId xmlns:a16="http://schemas.microsoft.com/office/drawing/2014/main" id="{004171B0-CF31-238F-B47F-781012F39C26}"/>
                    </a:ext>
                  </a:extLst>
                </p:cNvPr>
                <p:cNvPicPr/>
                <p:nvPr/>
              </p:nvPicPr>
              <p:blipFill>
                <a:blip r:embed="rId33"/>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67" name="Ink 366">
                  <a:extLst>
                    <a:ext uri="{FF2B5EF4-FFF2-40B4-BE49-F238E27FC236}">
                      <a16:creationId xmlns:a16="http://schemas.microsoft.com/office/drawing/2014/main" id="{B0A2728B-EBF2-ACAC-E43D-535E588EA751}"/>
                    </a:ext>
                  </a:extLst>
                </p14:cNvPr>
                <p14:cNvContentPartPr/>
                <p14:nvPr/>
              </p14:nvContentPartPr>
              <p14:xfrm>
                <a:off x="8374976" y="4476062"/>
                <a:ext cx="360" cy="360"/>
              </p14:xfrm>
            </p:contentPart>
          </mc:Choice>
          <mc:Fallback xmlns="">
            <p:pic>
              <p:nvPicPr>
                <p:cNvPr id="367" name="Ink 366">
                  <a:extLst>
                    <a:ext uri="{FF2B5EF4-FFF2-40B4-BE49-F238E27FC236}">
                      <a16:creationId xmlns:a16="http://schemas.microsoft.com/office/drawing/2014/main" id="{B0A2728B-EBF2-ACAC-E43D-535E588EA751}"/>
                    </a:ext>
                  </a:extLst>
                </p:cNvPr>
                <p:cNvPicPr/>
                <p:nvPr/>
              </p:nvPicPr>
              <p:blipFill>
                <a:blip r:embed="rId33"/>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68" name="Ink 367">
                  <a:extLst>
                    <a:ext uri="{FF2B5EF4-FFF2-40B4-BE49-F238E27FC236}">
                      <a16:creationId xmlns:a16="http://schemas.microsoft.com/office/drawing/2014/main" id="{56EAF350-6263-163D-6AED-6F005B08F410}"/>
                    </a:ext>
                  </a:extLst>
                </p14:cNvPr>
                <p14:cNvContentPartPr/>
                <p14:nvPr/>
              </p14:nvContentPartPr>
              <p14:xfrm>
                <a:off x="8115776" y="4531142"/>
                <a:ext cx="360" cy="360"/>
              </p14:xfrm>
            </p:contentPart>
          </mc:Choice>
          <mc:Fallback xmlns="">
            <p:pic>
              <p:nvPicPr>
                <p:cNvPr id="368" name="Ink 367">
                  <a:extLst>
                    <a:ext uri="{FF2B5EF4-FFF2-40B4-BE49-F238E27FC236}">
                      <a16:creationId xmlns:a16="http://schemas.microsoft.com/office/drawing/2014/main" id="{56EAF350-6263-163D-6AED-6F005B08F410}"/>
                    </a:ext>
                  </a:extLst>
                </p:cNvPr>
                <p:cNvPicPr/>
                <p:nvPr/>
              </p:nvPicPr>
              <p:blipFill>
                <a:blip r:embed="rId33"/>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69" name="Ink 368">
                  <a:extLst>
                    <a:ext uri="{FF2B5EF4-FFF2-40B4-BE49-F238E27FC236}">
                      <a16:creationId xmlns:a16="http://schemas.microsoft.com/office/drawing/2014/main" id="{5736FD29-0C65-155A-4F41-CCCF1F65FFC6}"/>
                    </a:ext>
                  </a:extLst>
                </p14:cNvPr>
                <p14:cNvContentPartPr/>
                <p14:nvPr/>
              </p14:nvContentPartPr>
              <p14:xfrm>
                <a:off x="8068976" y="4596302"/>
                <a:ext cx="6840" cy="8640"/>
              </p14:xfrm>
            </p:contentPart>
          </mc:Choice>
          <mc:Fallback xmlns="">
            <p:pic>
              <p:nvPicPr>
                <p:cNvPr id="369" name="Ink 368">
                  <a:extLst>
                    <a:ext uri="{FF2B5EF4-FFF2-40B4-BE49-F238E27FC236}">
                      <a16:creationId xmlns:a16="http://schemas.microsoft.com/office/drawing/2014/main" id="{5736FD29-0C65-155A-4F41-CCCF1F65FFC6}"/>
                    </a:ext>
                  </a:extLst>
                </p:cNvPr>
                <p:cNvPicPr/>
                <p:nvPr/>
              </p:nvPicPr>
              <p:blipFill>
                <a:blip r:embed="rId64"/>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70" name="Ink 369">
                  <a:extLst>
                    <a:ext uri="{FF2B5EF4-FFF2-40B4-BE49-F238E27FC236}">
                      <a16:creationId xmlns:a16="http://schemas.microsoft.com/office/drawing/2014/main" id="{397A7F7E-AD22-F15A-9924-9030538B1C42}"/>
                    </a:ext>
                  </a:extLst>
                </p14:cNvPr>
                <p14:cNvContentPartPr/>
                <p14:nvPr/>
              </p14:nvContentPartPr>
              <p14:xfrm>
                <a:off x="8355536" y="4640222"/>
                <a:ext cx="360" cy="360"/>
              </p14:xfrm>
            </p:contentPart>
          </mc:Choice>
          <mc:Fallback xmlns="">
            <p:pic>
              <p:nvPicPr>
                <p:cNvPr id="370" name="Ink 369">
                  <a:extLst>
                    <a:ext uri="{FF2B5EF4-FFF2-40B4-BE49-F238E27FC236}">
                      <a16:creationId xmlns:a16="http://schemas.microsoft.com/office/drawing/2014/main" id="{397A7F7E-AD22-F15A-9924-9030538B1C42}"/>
                    </a:ext>
                  </a:extLst>
                </p:cNvPr>
                <p:cNvPicPr/>
                <p:nvPr/>
              </p:nvPicPr>
              <p:blipFill>
                <a:blip r:embed="rId33"/>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71" name="Ink 370">
                  <a:extLst>
                    <a:ext uri="{FF2B5EF4-FFF2-40B4-BE49-F238E27FC236}">
                      <a16:creationId xmlns:a16="http://schemas.microsoft.com/office/drawing/2014/main" id="{110FB4F0-775E-A157-5A80-3BD86D9F3784}"/>
                    </a:ext>
                  </a:extLst>
                </p14:cNvPr>
                <p14:cNvContentPartPr/>
                <p14:nvPr/>
              </p14:nvContentPartPr>
              <p14:xfrm>
                <a:off x="8522576" y="4640222"/>
                <a:ext cx="360" cy="360"/>
              </p14:xfrm>
            </p:contentPart>
          </mc:Choice>
          <mc:Fallback xmlns="">
            <p:pic>
              <p:nvPicPr>
                <p:cNvPr id="371" name="Ink 370">
                  <a:extLst>
                    <a:ext uri="{FF2B5EF4-FFF2-40B4-BE49-F238E27FC236}">
                      <a16:creationId xmlns:a16="http://schemas.microsoft.com/office/drawing/2014/main" id="{110FB4F0-775E-A157-5A80-3BD86D9F3784}"/>
                    </a:ext>
                  </a:extLst>
                </p:cNvPr>
                <p:cNvPicPr/>
                <p:nvPr/>
              </p:nvPicPr>
              <p:blipFill>
                <a:blip r:embed="rId33"/>
                <a:stretch>
                  <a:fillRect/>
                </a:stretch>
              </p:blipFill>
              <p:spPr>
                <a:xfrm>
                  <a:off x="8486936" y="4604582"/>
                  <a:ext cx="72000" cy="72000"/>
                </a:xfrm>
                <a:prstGeom prst="rect">
                  <a:avLst/>
                </a:prstGeom>
              </p:spPr>
            </p:pic>
          </mc:Fallback>
        </mc:AlternateContent>
      </p:grpSp>
      <p:grpSp>
        <p:nvGrpSpPr>
          <p:cNvPr id="372" name="Group 371">
            <a:extLst>
              <a:ext uri="{FF2B5EF4-FFF2-40B4-BE49-F238E27FC236}">
                <a16:creationId xmlns:a16="http://schemas.microsoft.com/office/drawing/2014/main" id="{2EE0C97F-5EE3-C76D-9D30-B57AF9EE7F13}"/>
              </a:ext>
            </a:extLst>
          </p:cNvPr>
          <p:cNvGrpSpPr/>
          <p:nvPr/>
        </p:nvGrpSpPr>
        <p:grpSpPr>
          <a:xfrm rot="5635629">
            <a:off x="9703080" y="4573345"/>
            <a:ext cx="453960" cy="164520"/>
            <a:chOff x="8068976" y="4476062"/>
            <a:chExt cx="453960" cy="164520"/>
          </a:xfrm>
        </p:grpSpPr>
        <mc:AlternateContent xmlns:mc="http://schemas.openxmlformats.org/markup-compatibility/2006" xmlns:p14="http://schemas.microsoft.com/office/powerpoint/2010/main">
          <mc:Choice Requires="p14">
            <p:contentPart p14:bwMode="auto" r:id="rId74">
              <p14:nvContentPartPr>
                <p14:cNvPr id="373" name="Ink 372">
                  <a:extLst>
                    <a:ext uri="{FF2B5EF4-FFF2-40B4-BE49-F238E27FC236}">
                      <a16:creationId xmlns:a16="http://schemas.microsoft.com/office/drawing/2014/main" id="{8CA68EE6-1E1A-3555-8B3D-90A3D9B09ADF}"/>
                    </a:ext>
                  </a:extLst>
                </p14:cNvPr>
                <p14:cNvContentPartPr/>
                <p14:nvPr/>
              </p14:nvContentPartPr>
              <p14:xfrm>
                <a:off x="8248616" y="4639142"/>
                <a:ext cx="10800" cy="360"/>
              </p14:xfrm>
            </p:contentPart>
          </mc:Choice>
          <mc:Fallback xmlns="">
            <p:pic>
              <p:nvPicPr>
                <p:cNvPr id="373" name="Ink 372">
                  <a:extLst>
                    <a:ext uri="{FF2B5EF4-FFF2-40B4-BE49-F238E27FC236}">
                      <a16:creationId xmlns:a16="http://schemas.microsoft.com/office/drawing/2014/main" id="{8CA68EE6-1E1A-3555-8B3D-90A3D9B09ADF}"/>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74" name="Ink 373">
                  <a:extLst>
                    <a:ext uri="{FF2B5EF4-FFF2-40B4-BE49-F238E27FC236}">
                      <a16:creationId xmlns:a16="http://schemas.microsoft.com/office/drawing/2014/main" id="{1CE79694-B45D-F902-80C7-4A5D456ABFE6}"/>
                    </a:ext>
                  </a:extLst>
                </p14:cNvPr>
                <p14:cNvContentPartPr/>
                <p14:nvPr/>
              </p14:nvContentPartPr>
              <p14:xfrm>
                <a:off x="8463896" y="4514942"/>
                <a:ext cx="360" cy="360"/>
              </p14:xfrm>
            </p:contentPart>
          </mc:Choice>
          <mc:Fallback xmlns="">
            <p:pic>
              <p:nvPicPr>
                <p:cNvPr id="374" name="Ink 373">
                  <a:extLst>
                    <a:ext uri="{FF2B5EF4-FFF2-40B4-BE49-F238E27FC236}">
                      <a16:creationId xmlns:a16="http://schemas.microsoft.com/office/drawing/2014/main" id="{1CE79694-B45D-F902-80C7-4A5D456ABFE6}"/>
                    </a:ext>
                  </a:extLst>
                </p:cNvPr>
                <p:cNvPicPr/>
                <p:nvPr/>
              </p:nvPicPr>
              <p:blipFill>
                <a:blip r:embed="rId33"/>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75" name="Ink 374">
                  <a:extLst>
                    <a:ext uri="{FF2B5EF4-FFF2-40B4-BE49-F238E27FC236}">
                      <a16:creationId xmlns:a16="http://schemas.microsoft.com/office/drawing/2014/main" id="{9F8AA6A1-984C-70AF-EA16-646F3A0CF434}"/>
                    </a:ext>
                  </a:extLst>
                </p14:cNvPr>
                <p14:cNvContentPartPr/>
                <p14:nvPr/>
              </p14:nvContentPartPr>
              <p14:xfrm>
                <a:off x="8374976" y="4476062"/>
                <a:ext cx="360" cy="360"/>
              </p14:xfrm>
            </p:contentPart>
          </mc:Choice>
          <mc:Fallback xmlns="">
            <p:pic>
              <p:nvPicPr>
                <p:cNvPr id="375" name="Ink 374">
                  <a:extLst>
                    <a:ext uri="{FF2B5EF4-FFF2-40B4-BE49-F238E27FC236}">
                      <a16:creationId xmlns:a16="http://schemas.microsoft.com/office/drawing/2014/main" id="{9F8AA6A1-984C-70AF-EA16-646F3A0CF434}"/>
                    </a:ext>
                  </a:extLst>
                </p:cNvPr>
                <p:cNvPicPr/>
                <p:nvPr/>
              </p:nvPicPr>
              <p:blipFill>
                <a:blip r:embed="rId33"/>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76" name="Ink 375">
                  <a:extLst>
                    <a:ext uri="{FF2B5EF4-FFF2-40B4-BE49-F238E27FC236}">
                      <a16:creationId xmlns:a16="http://schemas.microsoft.com/office/drawing/2014/main" id="{856393A4-66A4-E2E8-7D69-8C247B5E3044}"/>
                    </a:ext>
                  </a:extLst>
                </p14:cNvPr>
                <p14:cNvContentPartPr/>
                <p14:nvPr/>
              </p14:nvContentPartPr>
              <p14:xfrm>
                <a:off x="8115776" y="4531142"/>
                <a:ext cx="360" cy="360"/>
              </p14:xfrm>
            </p:contentPart>
          </mc:Choice>
          <mc:Fallback xmlns="">
            <p:pic>
              <p:nvPicPr>
                <p:cNvPr id="376" name="Ink 375">
                  <a:extLst>
                    <a:ext uri="{FF2B5EF4-FFF2-40B4-BE49-F238E27FC236}">
                      <a16:creationId xmlns:a16="http://schemas.microsoft.com/office/drawing/2014/main" id="{856393A4-66A4-E2E8-7D69-8C247B5E3044}"/>
                    </a:ext>
                  </a:extLst>
                </p:cNvPr>
                <p:cNvPicPr/>
                <p:nvPr/>
              </p:nvPicPr>
              <p:blipFill>
                <a:blip r:embed="rId33"/>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7" name="Ink 376">
                  <a:extLst>
                    <a:ext uri="{FF2B5EF4-FFF2-40B4-BE49-F238E27FC236}">
                      <a16:creationId xmlns:a16="http://schemas.microsoft.com/office/drawing/2014/main" id="{BCEF47D6-6CD7-B711-D994-906BD2B16CE4}"/>
                    </a:ext>
                  </a:extLst>
                </p14:cNvPr>
                <p14:cNvContentPartPr/>
                <p14:nvPr/>
              </p14:nvContentPartPr>
              <p14:xfrm>
                <a:off x="8068976" y="4596302"/>
                <a:ext cx="6840" cy="8640"/>
              </p14:xfrm>
            </p:contentPart>
          </mc:Choice>
          <mc:Fallback xmlns="">
            <p:pic>
              <p:nvPicPr>
                <p:cNvPr id="377" name="Ink 376">
                  <a:extLst>
                    <a:ext uri="{FF2B5EF4-FFF2-40B4-BE49-F238E27FC236}">
                      <a16:creationId xmlns:a16="http://schemas.microsoft.com/office/drawing/2014/main" id="{BCEF47D6-6CD7-B711-D994-906BD2B16CE4}"/>
                    </a:ext>
                  </a:extLst>
                </p:cNvPr>
                <p:cNvPicPr/>
                <p:nvPr/>
              </p:nvPicPr>
              <p:blipFill>
                <a:blip r:embed="rId64"/>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78" name="Ink 377">
                  <a:extLst>
                    <a:ext uri="{FF2B5EF4-FFF2-40B4-BE49-F238E27FC236}">
                      <a16:creationId xmlns:a16="http://schemas.microsoft.com/office/drawing/2014/main" id="{E4ACE7C4-6A3C-14B6-32FC-0B810AC4056E}"/>
                    </a:ext>
                  </a:extLst>
                </p14:cNvPr>
                <p14:cNvContentPartPr/>
                <p14:nvPr/>
              </p14:nvContentPartPr>
              <p14:xfrm>
                <a:off x="8355536" y="4640222"/>
                <a:ext cx="360" cy="360"/>
              </p14:xfrm>
            </p:contentPart>
          </mc:Choice>
          <mc:Fallback xmlns="">
            <p:pic>
              <p:nvPicPr>
                <p:cNvPr id="378" name="Ink 377">
                  <a:extLst>
                    <a:ext uri="{FF2B5EF4-FFF2-40B4-BE49-F238E27FC236}">
                      <a16:creationId xmlns:a16="http://schemas.microsoft.com/office/drawing/2014/main" id="{E4ACE7C4-6A3C-14B6-32FC-0B810AC4056E}"/>
                    </a:ext>
                  </a:extLst>
                </p:cNvPr>
                <p:cNvPicPr/>
                <p:nvPr/>
              </p:nvPicPr>
              <p:blipFill>
                <a:blip r:embed="rId33"/>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79" name="Ink 378">
                  <a:extLst>
                    <a:ext uri="{FF2B5EF4-FFF2-40B4-BE49-F238E27FC236}">
                      <a16:creationId xmlns:a16="http://schemas.microsoft.com/office/drawing/2014/main" id="{6C026402-AF0B-1A89-B364-AB3E0D680F3B}"/>
                    </a:ext>
                  </a:extLst>
                </p14:cNvPr>
                <p14:cNvContentPartPr/>
                <p14:nvPr/>
              </p14:nvContentPartPr>
              <p14:xfrm>
                <a:off x="8522576" y="4640222"/>
                <a:ext cx="360" cy="360"/>
              </p14:xfrm>
            </p:contentPart>
          </mc:Choice>
          <mc:Fallback xmlns="">
            <p:pic>
              <p:nvPicPr>
                <p:cNvPr id="379" name="Ink 378">
                  <a:extLst>
                    <a:ext uri="{FF2B5EF4-FFF2-40B4-BE49-F238E27FC236}">
                      <a16:creationId xmlns:a16="http://schemas.microsoft.com/office/drawing/2014/main" id="{6C026402-AF0B-1A89-B364-AB3E0D680F3B}"/>
                    </a:ext>
                  </a:extLst>
                </p:cNvPr>
                <p:cNvPicPr/>
                <p:nvPr/>
              </p:nvPicPr>
              <p:blipFill>
                <a:blip r:embed="rId33"/>
                <a:stretch>
                  <a:fillRect/>
                </a:stretch>
              </p:blipFill>
              <p:spPr>
                <a:xfrm>
                  <a:off x="8486936" y="4604582"/>
                  <a:ext cx="72000" cy="72000"/>
                </a:xfrm>
                <a:prstGeom prst="rect">
                  <a:avLst/>
                </a:prstGeom>
              </p:spPr>
            </p:pic>
          </mc:Fallback>
        </mc:AlternateContent>
      </p:grpSp>
      <p:grpSp>
        <p:nvGrpSpPr>
          <p:cNvPr id="380" name="Group 379">
            <a:extLst>
              <a:ext uri="{FF2B5EF4-FFF2-40B4-BE49-F238E27FC236}">
                <a16:creationId xmlns:a16="http://schemas.microsoft.com/office/drawing/2014/main" id="{53BE7785-A7FB-0CCC-36DE-2CE4E8AE2570}"/>
              </a:ext>
            </a:extLst>
          </p:cNvPr>
          <p:cNvGrpSpPr/>
          <p:nvPr/>
        </p:nvGrpSpPr>
        <p:grpSpPr>
          <a:xfrm rot="5635629">
            <a:off x="9876704" y="4538621"/>
            <a:ext cx="453960" cy="164520"/>
            <a:chOff x="8068976" y="4476062"/>
            <a:chExt cx="453960" cy="164520"/>
          </a:xfrm>
        </p:grpSpPr>
        <mc:AlternateContent xmlns:mc="http://schemas.openxmlformats.org/markup-compatibility/2006" xmlns:p14="http://schemas.microsoft.com/office/powerpoint/2010/main">
          <mc:Choice Requires="p14">
            <p:contentPart p14:bwMode="auto" r:id="rId81">
              <p14:nvContentPartPr>
                <p14:cNvPr id="381" name="Ink 380">
                  <a:extLst>
                    <a:ext uri="{FF2B5EF4-FFF2-40B4-BE49-F238E27FC236}">
                      <a16:creationId xmlns:a16="http://schemas.microsoft.com/office/drawing/2014/main" id="{776619ED-A904-4469-8976-983C83FA20EC}"/>
                    </a:ext>
                  </a:extLst>
                </p14:cNvPr>
                <p14:cNvContentPartPr/>
                <p14:nvPr/>
              </p14:nvContentPartPr>
              <p14:xfrm>
                <a:off x="8248616" y="4639142"/>
                <a:ext cx="10800" cy="360"/>
              </p14:xfrm>
            </p:contentPart>
          </mc:Choice>
          <mc:Fallback xmlns="">
            <p:pic>
              <p:nvPicPr>
                <p:cNvPr id="381" name="Ink 380">
                  <a:extLst>
                    <a:ext uri="{FF2B5EF4-FFF2-40B4-BE49-F238E27FC236}">
                      <a16:creationId xmlns:a16="http://schemas.microsoft.com/office/drawing/2014/main" id="{776619ED-A904-4469-8976-983C83FA20EC}"/>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82" name="Ink 381">
                  <a:extLst>
                    <a:ext uri="{FF2B5EF4-FFF2-40B4-BE49-F238E27FC236}">
                      <a16:creationId xmlns:a16="http://schemas.microsoft.com/office/drawing/2014/main" id="{46D7FA3A-657D-3329-0516-B7CA5BF97BA8}"/>
                    </a:ext>
                  </a:extLst>
                </p14:cNvPr>
                <p14:cNvContentPartPr/>
                <p14:nvPr/>
              </p14:nvContentPartPr>
              <p14:xfrm>
                <a:off x="8463896" y="4514942"/>
                <a:ext cx="360" cy="360"/>
              </p14:xfrm>
            </p:contentPart>
          </mc:Choice>
          <mc:Fallback xmlns="">
            <p:pic>
              <p:nvPicPr>
                <p:cNvPr id="382" name="Ink 381">
                  <a:extLst>
                    <a:ext uri="{FF2B5EF4-FFF2-40B4-BE49-F238E27FC236}">
                      <a16:creationId xmlns:a16="http://schemas.microsoft.com/office/drawing/2014/main" id="{46D7FA3A-657D-3329-0516-B7CA5BF97BA8}"/>
                    </a:ext>
                  </a:extLst>
                </p:cNvPr>
                <p:cNvPicPr/>
                <p:nvPr/>
              </p:nvPicPr>
              <p:blipFill>
                <a:blip r:embed="rId33"/>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83" name="Ink 382">
                  <a:extLst>
                    <a:ext uri="{FF2B5EF4-FFF2-40B4-BE49-F238E27FC236}">
                      <a16:creationId xmlns:a16="http://schemas.microsoft.com/office/drawing/2014/main" id="{3D4CBE94-1396-844F-ADD6-F1571FD94EE1}"/>
                    </a:ext>
                  </a:extLst>
                </p14:cNvPr>
                <p14:cNvContentPartPr/>
                <p14:nvPr/>
              </p14:nvContentPartPr>
              <p14:xfrm>
                <a:off x="8374976" y="4476062"/>
                <a:ext cx="360" cy="360"/>
              </p14:xfrm>
            </p:contentPart>
          </mc:Choice>
          <mc:Fallback xmlns="">
            <p:pic>
              <p:nvPicPr>
                <p:cNvPr id="383" name="Ink 382">
                  <a:extLst>
                    <a:ext uri="{FF2B5EF4-FFF2-40B4-BE49-F238E27FC236}">
                      <a16:creationId xmlns:a16="http://schemas.microsoft.com/office/drawing/2014/main" id="{3D4CBE94-1396-844F-ADD6-F1571FD94EE1}"/>
                    </a:ext>
                  </a:extLst>
                </p:cNvPr>
                <p:cNvPicPr/>
                <p:nvPr/>
              </p:nvPicPr>
              <p:blipFill>
                <a:blip r:embed="rId33"/>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4" name="Ink 383">
                  <a:extLst>
                    <a:ext uri="{FF2B5EF4-FFF2-40B4-BE49-F238E27FC236}">
                      <a16:creationId xmlns:a16="http://schemas.microsoft.com/office/drawing/2014/main" id="{4D553AC1-9758-0CB7-BB4F-24EC4EA42D4D}"/>
                    </a:ext>
                  </a:extLst>
                </p14:cNvPr>
                <p14:cNvContentPartPr/>
                <p14:nvPr/>
              </p14:nvContentPartPr>
              <p14:xfrm>
                <a:off x="8115776" y="4531142"/>
                <a:ext cx="360" cy="360"/>
              </p14:xfrm>
            </p:contentPart>
          </mc:Choice>
          <mc:Fallback xmlns="">
            <p:pic>
              <p:nvPicPr>
                <p:cNvPr id="384" name="Ink 383">
                  <a:extLst>
                    <a:ext uri="{FF2B5EF4-FFF2-40B4-BE49-F238E27FC236}">
                      <a16:creationId xmlns:a16="http://schemas.microsoft.com/office/drawing/2014/main" id="{4D553AC1-9758-0CB7-BB4F-24EC4EA42D4D}"/>
                    </a:ext>
                  </a:extLst>
                </p:cNvPr>
                <p:cNvPicPr/>
                <p:nvPr/>
              </p:nvPicPr>
              <p:blipFill>
                <a:blip r:embed="rId33"/>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85" name="Ink 384">
                  <a:extLst>
                    <a:ext uri="{FF2B5EF4-FFF2-40B4-BE49-F238E27FC236}">
                      <a16:creationId xmlns:a16="http://schemas.microsoft.com/office/drawing/2014/main" id="{BF134BC5-9BA4-973E-BC8B-83594046B913}"/>
                    </a:ext>
                  </a:extLst>
                </p14:cNvPr>
                <p14:cNvContentPartPr/>
                <p14:nvPr/>
              </p14:nvContentPartPr>
              <p14:xfrm>
                <a:off x="8068976" y="4596302"/>
                <a:ext cx="6840" cy="8640"/>
              </p14:xfrm>
            </p:contentPart>
          </mc:Choice>
          <mc:Fallback xmlns="">
            <p:pic>
              <p:nvPicPr>
                <p:cNvPr id="385" name="Ink 384">
                  <a:extLst>
                    <a:ext uri="{FF2B5EF4-FFF2-40B4-BE49-F238E27FC236}">
                      <a16:creationId xmlns:a16="http://schemas.microsoft.com/office/drawing/2014/main" id="{BF134BC5-9BA4-973E-BC8B-83594046B913}"/>
                    </a:ext>
                  </a:extLst>
                </p:cNvPr>
                <p:cNvPicPr/>
                <p:nvPr/>
              </p:nvPicPr>
              <p:blipFill>
                <a:blip r:embed="rId64"/>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86" name="Ink 385">
                  <a:extLst>
                    <a:ext uri="{FF2B5EF4-FFF2-40B4-BE49-F238E27FC236}">
                      <a16:creationId xmlns:a16="http://schemas.microsoft.com/office/drawing/2014/main" id="{B20189BE-6B55-3BD4-7A70-33C4860203A7}"/>
                    </a:ext>
                  </a:extLst>
                </p14:cNvPr>
                <p14:cNvContentPartPr/>
                <p14:nvPr/>
              </p14:nvContentPartPr>
              <p14:xfrm>
                <a:off x="8355536" y="4640222"/>
                <a:ext cx="360" cy="360"/>
              </p14:xfrm>
            </p:contentPart>
          </mc:Choice>
          <mc:Fallback xmlns="">
            <p:pic>
              <p:nvPicPr>
                <p:cNvPr id="386" name="Ink 385">
                  <a:extLst>
                    <a:ext uri="{FF2B5EF4-FFF2-40B4-BE49-F238E27FC236}">
                      <a16:creationId xmlns:a16="http://schemas.microsoft.com/office/drawing/2014/main" id="{B20189BE-6B55-3BD4-7A70-33C4860203A7}"/>
                    </a:ext>
                  </a:extLst>
                </p:cNvPr>
                <p:cNvPicPr/>
                <p:nvPr/>
              </p:nvPicPr>
              <p:blipFill>
                <a:blip r:embed="rId33"/>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87" name="Ink 386">
                  <a:extLst>
                    <a:ext uri="{FF2B5EF4-FFF2-40B4-BE49-F238E27FC236}">
                      <a16:creationId xmlns:a16="http://schemas.microsoft.com/office/drawing/2014/main" id="{80B15AFF-A510-F1D6-2368-164574399B12}"/>
                    </a:ext>
                  </a:extLst>
                </p14:cNvPr>
                <p14:cNvContentPartPr/>
                <p14:nvPr/>
              </p14:nvContentPartPr>
              <p14:xfrm>
                <a:off x="8522576" y="4640222"/>
                <a:ext cx="360" cy="360"/>
              </p14:xfrm>
            </p:contentPart>
          </mc:Choice>
          <mc:Fallback xmlns="">
            <p:pic>
              <p:nvPicPr>
                <p:cNvPr id="387" name="Ink 386">
                  <a:extLst>
                    <a:ext uri="{FF2B5EF4-FFF2-40B4-BE49-F238E27FC236}">
                      <a16:creationId xmlns:a16="http://schemas.microsoft.com/office/drawing/2014/main" id="{80B15AFF-A510-F1D6-2368-164574399B12}"/>
                    </a:ext>
                  </a:extLst>
                </p:cNvPr>
                <p:cNvPicPr/>
                <p:nvPr/>
              </p:nvPicPr>
              <p:blipFill>
                <a:blip r:embed="rId33"/>
                <a:stretch>
                  <a:fillRect/>
                </a:stretch>
              </p:blipFill>
              <p:spPr>
                <a:xfrm>
                  <a:off x="8486936" y="4604582"/>
                  <a:ext cx="72000" cy="72000"/>
                </a:xfrm>
                <a:prstGeom prst="rect">
                  <a:avLst/>
                </a:prstGeom>
              </p:spPr>
            </p:pic>
          </mc:Fallback>
        </mc:AlternateContent>
      </p:grpSp>
      <p:pic>
        <p:nvPicPr>
          <p:cNvPr id="396" name="Picture 395">
            <a:extLst>
              <a:ext uri="{FF2B5EF4-FFF2-40B4-BE49-F238E27FC236}">
                <a16:creationId xmlns:a16="http://schemas.microsoft.com/office/drawing/2014/main" id="{745E225F-8772-2541-887C-7CB38F87FF96}"/>
              </a:ext>
            </a:extLst>
          </p:cNvPr>
          <p:cNvPicPr>
            <a:picLocks noChangeAspect="1"/>
          </p:cNvPicPr>
          <p:nvPr/>
        </p:nvPicPr>
        <p:blipFill>
          <a:blip r:embed="rId88"/>
          <a:stretch>
            <a:fillRect/>
          </a:stretch>
        </p:blipFill>
        <p:spPr>
          <a:xfrm rot="16744664">
            <a:off x="10917153" y="4926230"/>
            <a:ext cx="774700" cy="431800"/>
          </a:xfrm>
          <a:prstGeom prst="rect">
            <a:avLst/>
          </a:prstGeom>
        </p:spPr>
      </p:pic>
      <p:pic>
        <p:nvPicPr>
          <p:cNvPr id="405" name="Picture 404">
            <a:extLst>
              <a:ext uri="{FF2B5EF4-FFF2-40B4-BE49-F238E27FC236}">
                <a16:creationId xmlns:a16="http://schemas.microsoft.com/office/drawing/2014/main" id="{F1782419-8C8F-5B8C-E449-275B68EBEE54}"/>
              </a:ext>
            </a:extLst>
          </p:cNvPr>
          <p:cNvPicPr>
            <a:picLocks noChangeAspect="1"/>
          </p:cNvPicPr>
          <p:nvPr/>
        </p:nvPicPr>
        <p:blipFill>
          <a:blip r:embed="rId88"/>
          <a:stretch>
            <a:fillRect/>
          </a:stretch>
        </p:blipFill>
        <p:spPr>
          <a:xfrm rot="6382810">
            <a:off x="10925354" y="4915324"/>
            <a:ext cx="774700" cy="431800"/>
          </a:xfrm>
          <a:prstGeom prst="rect">
            <a:avLst/>
          </a:prstGeom>
        </p:spPr>
      </p:pic>
      <p:pic>
        <p:nvPicPr>
          <p:cNvPr id="406" name="Picture 405">
            <a:extLst>
              <a:ext uri="{FF2B5EF4-FFF2-40B4-BE49-F238E27FC236}">
                <a16:creationId xmlns:a16="http://schemas.microsoft.com/office/drawing/2014/main" id="{D67CD65E-9785-E125-FA38-5C55D23867EA}"/>
              </a:ext>
            </a:extLst>
          </p:cNvPr>
          <p:cNvPicPr>
            <a:picLocks noChangeAspect="1"/>
          </p:cNvPicPr>
          <p:nvPr/>
        </p:nvPicPr>
        <p:blipFill>
          <a:blip r:embed="rId88"/>
          <a:stretch>
            <a:fillRect/>
          </a:stretch>
        </p:blipFill>
        <p:spPr>
          <a:xfrm rot="16744664">
            <a:off x="10872910" y="4810770"/>
            <a:ext cx="774700" cy="431800"/>
          </a:xfrm>
          <a:prstGeom prst="rect">
            <a:avLst/>
          </a:prstGeom>
        </p:spPr>
      </p:pic>
      <p:sp>
        <p:nvSpPr>
          <p:cNvPr id="408" name="Right Brace 407">
            <a:extLst>
              <a:ext uri="{FF2B5EF4-FFF2-40B4-BE49-F238E27FC236}">
                <a16:creationId xmlns:a16="http://schemas.microsoft.com/office/drawing/2014/main" id="{8360F15B-DF13-8D14-0FBF-194013FB636F}"/>
              </a:ext>
            </a:extLst>
          </p:cNvPr>
          <p:cNvSpPr/>
          <p:nvPr/>
        </p:nvSpPr>
        <p:spPr>
          <a:xfrm>
            <a:off x="8819460" y="4138722"/>
            <a:ext cx="245441" cy="2025578"/>
          </a:xfrm>
          <a:prstGeom prst="rightBrace">
            <a:avLst>
              <a:gd name="adj1" fmla="val 8333"/>
              <a:gd name="adj2" fmla="val 4828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3522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5"/>
            <a:ext cx="12192000" cy="789267"/>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determining causality</a:t>
            </a:r>
          </a:p>
        </p:txBody>
      </p:sp>
      <p:sp>
        <p:nvSpPr>
          <p:cNvPr id="5" name="Slide Number Placeholder 4">
            <a:extLst>
              <a:ext uri="{FF2B5EF4-FFF2-40B4-BE49-F238E27FC236}">
                <a16:creationId xmlns:a16="http://schemas.microsoft.com/office/drawing/2014/main" id="{8A9A1455-6D4C-EF0E-F582-0D6027B0A583}"/>
              </a:ext>
            </a:extLst>
          </p:cNvPr>
          <p:cNvSpPr>
            <a:spLocks noGrp="1"/>
          </p:cNvSpPr>
          <p:nvPr>
            <p:ph type="sldNum" sz="quarter" idx="12"/>
          </p:nvPr>
        </p:nvSpPr>
        <p:spPr/>
        <p:txBody>
          <a:bodyPr/>
          <a:lstStyle/>
          <a:p>
            <a:fld id="{433D0F05-CADB-374A-AE0C-659623981CBF}" type="slidenum">
              <a:rPr lang="en-US" smtClean="0"/>
              <a:t>4</a:t>
            </a:fld>
            <a:endParaRPr lang="en-US" dirty="0"/>
          </a:p>
        </p:txBody>
      </p:sp>
      <p:cxnSp>
        <p:nvCxnSpPr>
          <p:cNvPr id="3" name="Straight Connector 2">
            <a:extLst>
              <a:ext uri="{FF2B5EF4-FFF2-40B4-BE49-F238E27FC236}">
                <a16:creationId xmlns:a16="http://schemas.microsoft.com/office/drawing/2014/main" id="{1D9723C8-8832-E999-79DA-7F2127D40B4C}"/>
              </a:ext>
            </a:extLst>
          </p:cNvPr>
          <p:cNvCxnSpPr/>
          <p:nvPr/>
        </p:nvCxnSpPr>
        <p:spPr>
          <a:xfrm>
            <a:off x="381204" y="2151890"/>
            <a:ext cx="525044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27B2A562-F045-BBED-6D65-090DD0505D08}"/>
              </a:ext>
            </a:extLst>
          </p:cNvPr>
          <p:cNvSpPr txBox="1"/>
          <p:nvPr/>
        </p:nvSpPr>
        <p:spPr>
          <a:xfrm>
            <a:off x="2026871" y="1816646"/>
            <a:ext cx="1832040" cy="369332"/>
          </a:xfrm>
          <a:prstGeom prst="rect">
            <a:avLst/>
          </a:prstGeom>
          <a:noFill/>
        </p:spPr>
        <p:txBody>
          <a:bodyPr wrap="none" rtlCol="0">
            <a:spAutoFit/>
          </a:bodyPr>
          <a:lstStyle/>
          <a:p>
            <a:r>
              <a:rPr lang="en-US" dirty="0"/>
              <a:t>statistical control</a:t>
            </a:r>
          </a:p>
        </p:txBody>
      </p:sp>
      <p:sp>
        <p:nvSpPr>
          <p:cNvPr id="201" name="TextBox 200">
            <a:extLst>
              <a:ext uri="{FF2B5EF4-FFF2-40B4-BE49-F238E27FC236}">
                <a16:creationId xmlns:a16="http://schemas.microsoft.com/office/drawing/2014/main" id="{2B218078-E8E1-4A17-CBDA-3B1D1993D5D7}"/>
              </a:ext>
            </a:extLst>
          </p:cNvPr>
          <p:cNvSpPr txBox="1"/>
          <p:nvPr/>
        </p:nvSpPr>
        <p:spPr>
          <a:xfrm>
            <a:off x="6598521" y="1561173"/>
            <a:ext cx="4990213" cy="2862322"/>
          </a:xfrm>
          <a:prstGeom prst="rect">
            <a:avLst/>
          </a:prstGeom>
          <a:noFill/>
        </p:spPr>
        <p:txBody>
          <a:bodyPr wrap="square" rtlCol="0">
            <a:spAutoFit/>
          </a:bodyPr>
          <a:lstStyle/>
          <a:p>
            <a:r>
              <a:rPr lang="en-US" dirty="0"/>
              <a:t>What if there was no difference between two groups, but one happened to be concentrated on one end of a gradient and the gradient influenced y? The average of Group A in this case would be higher than Group B. </a:t>
            </a:r>
          </a:p>
          <a:p>
            <a:endParaRPr lang="en-US" dirty="0"/>
          </a:p>
          <a:p>
            <a:r>
              <a:rPr lang="en-US" dirty="0"/>
              <a:t>What would be the regression model syntax to test for treatment effects? In other words, how do we </a:t>
            </a:r>
            <a:r>
              <a:rPr lang="en-US" b="1" i="1" dirty="0"/>
              <a:t>statistically control </a:t>
            </a:r>
            <a:r>
              <a:rPr lang="en-US" dirty="0"/>
              <a:t>for the effects of gradient on y to assess treatment effects on y?</a:t>
            </a:r>
          </a:p>
        </p:txBody>
      </p:sp>
      <p:cxnSp>
        <p:nvCxnSpPr>
          <p:cNvPr id="6" name="Straight Connector 5">
            <a:extLst>
              <a:ext uri="{FF2B5EF4-FFF2-40B4-BE49-F238E27FC236}">
                <a16:creationId xmlns:a16="http://schemas.microsoft.com/office/drawing/2014/main" id="{278E1560-6898-AFD2-2EB9-D8AC029D1971}"/>
              </a:ext>
            </a:extLst>
          </p:cNvPr>
          <p:cNvCxnSpPr/>
          <p:nvPr/>
        </p:nvCxnSpPr>
        <p:spPr>
          <a:xfrm>
            <a:off x="653160" y="2594041"/>
            <a:ext cx="0" cy="1675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BDDE7C0-8722-0C31-B7B2-6B6D7E927C19}"/>
              </a:ext>
            </a:extLst>
          </p:cNvPr>
          <p:cNvCxnSpPr>
            <a:cxnSpLocks/>
          </p:cNvCxnSpPr>
          <p:nvPr/>
        </p:nvCxnSpPr>
        <p:spPr>
          <a:xfrm>
            <a:off x="653160" y="4269289"/>
            <a:ext cx="2188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44AEDC1-C58F-8DA9-C065-1762D1233741}"/>
              </a:ext>
            </a:extLst>
          </p:cNvPr>
          <p:cNvCxnSpPr>
            <a:cxnSpLocks/>
          </p:cNvCxnSpPr>
          <p:nvPr/>
        </p:nvCxnSpPr>
        <p:spPr>
          <a:xfrm flipV="1">
            <a:off x="897579" y="2779432"/>
            <a:ext cx="1787765" cy="1091033"/>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F3E8265-B919-439B-7E59-04E0E3E2183F}"/>
              </a:ext>
            </a:extLst>
          </p:cNvPr>
          <p:cNvSpPr txBox="1"/>
          <p:nvPr/>
        </p:nvSpPr>
        <p:spPr>
          <a:xfrm rot="16200000">
            <a:off x="144354" y="3253798"/>
            <a:ext cx="288862" cy="369332"/>
          </a:xfrm>
          <a:prstGeom prst="rect">
            <a:avLst/>
          </a:prstGeom>
          <a:noFill/>
        </p:spPr>
        <p:txBody>
          <a:bodyPr wrap="none" rtlCol="0">
            <a:spAutoFit/>
          </a:bodyPr>
          <a:lstStyle/>
          <a:p>
            <a:r>
              <a:rPr lang="en-US" dirty="0"/>
              <a:t>y</a:t>
            </a:r>
          </a:p>
        </p:txBody>
      </p:sp>
      <p:sp>
        <p:nvSpPr>
          <p:cNvPr id="10" name="TextBox 9">
            <a:extLst>
              <a:ext uri="{FF2B5EF4-FFF2-40B4-BE49-F238E27FC236}">
                <a16:creationId xmlns:a16="http://schemas.microsoft.com/office/drawing/2014/main" id="{1A99D41B-4C73-3D2F-8E90-B8AB7730C0DA}"/>
              </a:ext>
            </a:extLst>
          </p:cNvPr>
          <p:cNvSpPr txBox="1"/>
          <p:nvPr/>
        </p:nvSpPr>
        <p:spPr>
          <a:xfrm>
            <a:off x="1337995" y="4237627"/>
            <a:ext cx="966483" cy="369332"/>
          </a:xfrm>
          <a:prstGeom prst="rect">
            <a:avLst/>
          </a:prstGeom>
          <a:noFill/>
        </p:spPr>
        <p:txBody>
          <a:bodyPr wrap="none" rtlCol="0">
            <a:spAutoFit/>
          </a:bodyPr>
          <a:lstStyle/>
          <a:p>
            <a:r>
              <a:rPr lang="en-US" dirty="0"/>
              <a:t>gradient</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2FE3A6D4-59C9-59DE-F7BB-9AD7C5460592}"/>
                  </a:ext>
                </a:extLst>
              </p14:cNvPr>
              <p14:cNvContentPartPr/>
              <p14:nvPr/>
            </p14:nvContentPartPr>
            <p14:xfrm>
              <a:off x="1025529" y="3999153"/>
              <a:ext cx="360" cy="360"/>
            </p14:xfrm>
          </p:contentPart>
        </mc:Choice>
        <mc:Fallback xmlns="">
          <p:pic>
            <p:nvPicPr>
              <p:cNvPr id="11" name="Ink 10">
                <a:extLst>
                  <a:ext uri="{FF2B5EF4-FFF2-40B4-BE49-F238E27FC236}">
                    <a16:creationId xmlns:a16="http://schemas.microsoft.com/office/drawing/2014/main" id="{2FE3A6D4-59C9-59DE-F7BB-9AD7C5460592}"/>
                  </a:ext>
                </a:extLst>
              </p:cNvPr>
              <p:cNvPicPr/>
              <p:nvPr/>
            </p:nvPicPr>
            <p:blipFill>
              <a:blip r:embed="rId3"/>
              <a:stretch>
                <a:fillRect/>
              </a:stretch>
            </p:blipFill>
            <p:spPr>
              <a:xfrm>
                <a:off x="989529" y="39631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D4726D5A-BAC9-B42B-BE8E-A582146DF55A}"/>
                  </a:ext>
                </a:extLst>
              </p14:cNvPr>
              <p14:cNvContentPartPr/>
              <p14:nvPr/>
            </p14:nvContentPartPr>
            <p14:xfrm>
              <a:off x="985209" y="3816273"/>
              <a:ext cx="360" cy="360"/>
            </p14:xfrm>
          </p:contentPart>
        </mc:Choice>
        <mc:Fallback xmlns="">
          <p:pic>
            <p:nvPicPr>
              <p:cNvPr id="12" name="Ink 11">
                <a:extLst>
                  <a:ext uri="{FF2B5EF4-FFF2-40B4-BE49-F238E27FC236}">
                    <a16:creationId xmlns:a16="http://schemas.microsoft.com/office/drawing/2014/main" id="{D4726D5A-BAC9-B42B-BE8E-A582146DF55A}"/>
                  </a:ext>
                </a:extLst>
              </p:cNvPr>
              <p:cNvPicPr/>
              <p:nvPr/>
            </p:nvPicPr>
            <p:blipFill>
              <a:blip r:embed="rId3"/>
              <a:stretch>
                <a:fillRect/>
              </a:stretch>
            </p:blipFill>
            <p:spPr>
              <a:xfrm>
                <a:off x="949209" y="378027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668948B5-2768-FBBB-EAD4-78592A89FA99}"/>
                  </a:ext>
                </a:extLst>
              </p14:cNvPr>
              <p14:cNvContentPartPr/>
              <p14:nvPr/>
            </p14:nvContentPartPr>
            <p14:xfrm>
              <a:off x="1417929" y="3990873"/>
              <a:ext cx="360" cy="360"/>
            </p14:xfrm>
          </p:contentPart>
        </mc:Choice>
        <mc:Fallback xmlns="">
          <p:pic>
            <p:nvPicPr>
              <p:cNvPr id="16" name="Ink 15">
                <a:extLst>
                  <a:ext uri="{FF2B5EF4-FFF2-40B4-BE49-F238E27FC236}">
                    <a16:creationId xmlns:a16="http://schemas.microsoft.com/office/drawing/2014/main" id="{668948B5-2768-FBBB-EAD4-78592A89FA99}"/>
                  </a:ext>
                </a:extLst>
              </p:cNvPr>
              <p:cNvPicPr/>
              <p:nvPr/>
            </p:nvPicPr>
            <p:blipFill>
              <a:blip r:embed="rId3"/>
              <a:stretch>
                <a:fillRect/>
              </a:stretch>
            </p:blipFill>
            <p:spPr>
              <a:xfrm>
                <a:off x="1381929" y="395487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9FD15874-E374-74C2-F28B-EC9571B6DFD2}"/>
                  </a:ext>
                </a:extLst>
              </p14:cNvPr>
              <p14:cNvContentPartPr/>
              <p14:nvPr/>
            </p14:nvContentPartPr>
            <p14:xfrm>
              <a:off x="1225329" y="3958113"/>
              <a:ext cx="360" cy="360"/>
            </p14:xfrm>
          </p:contentPart>
        </mc:Choice>
        <mc:Fallback xmlns="">
          <p:pic>
            <p:nvPicPr>
              <p:cNvPr id="17" name="Ink 16">
                <a:extLst>
                  <a:ext uri="{FF2B5EF4-FFF2-40B4-BE49-F238E27FC236}">
                    <a16:creationId xmlns:a16="http://schemas.microsoft.com/office/drawing/2014/main" id="{9FD15874-E374-74C2-F28B-EC9571B6DFD2}"/>
                  </a:ext>
                </a:extLst>
              </p:cNvPr>
              <p:cNvPicPr/>
              <p:nvPr/>
            </p:nvPicPr>
            <p:blipFill>
              <a:blip r:embed="rId3"/>
              <a:stretch>
                <a:fillRect/>
              </a:stretch>
            </p:blipFill>
            <p:spPr>
              <a:xfrm>
                <a:off x="1189329" y="39221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C6D36229-681F-46A3-7DAC-72A90E18A018}"/>
                  </a:ext>
                </a:extLst>
              </p14:cNvPr>
              <p14:cNvContentPartPr/>
              <p14:nvPr/>
            </p14:nvContentPartPr>
            <p14:xfrm>
              <a:off x="1225329" y="3720513"/>
              <a:ext cx="360" cy="360"/>
            </p14:xfrm>
          </p:contentPart>
        </mc:Choice>
        <mc:Fallback xmlns="">
          <p:pic>
            <p:nvPicPr>
              <p:cNvPr id="18" name="Ink 17">
                <a:extLst>
                  <a:ext uri="{FF2B5EF4-FFF2-40B4-BE49-F238E27FC236}">
                    <a16:creationId xmlns:a16="http://schemas.microsoft.com/office/drawing/2014/main" id="{C6D36229-681F-46A3-7DAC-72A90E18A018}"/>
                  </a:ext>
                </a:extLst>
              </p:cNvPr>
              <p:cNvPicPr/>
              <p:nvPr/>
            </p:nvPicPr>
            <p:blipFill>
              <a:blip r:embed="rId3"/>
              <a:stretch>
                <a:fillRect/>
              </a:stretch>
            </p:blipFill>
            <p:spPr>
              <a:xfrm>
                <a:off x="1189329" y="36845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5F97A073-98F0-6C39-1BF3-7A34385697FE}"/>
                  </a:ext>
                </a:extLst>
              </p14:cNvPr>
              <p14:cNvContentPartPr/>
              <p14:nvPr/>
            </p14:nvContentPartPr>
            <p14:xfrm>
              <a:off x="1249089" y="3598113"/>
              <a:ext cx="360" cy="360"/>
            </p14:xfrm>
          </p:contentPart>
        </mc:Choice>
        <mc:Fallback xmlns="">
          <p:pic>
            <p:nvPicPr>
              <p:cNvPr id="19" name="Ink 18">
                <a:extLst>
                  <a:ext uri="{FF2B5EF4-FFF2-40B4-BE49-F238E27FC236}">
                    <a16:creationId xmlns:a16="http://schemas.microsoft.com/office/drawing/2014/main" id="{5F97A073-98F0-6C39-1BF3-7A34385697FE}"/>
                  </a:ext>
                </a:extLst>
              </p:cNvPr>
              <p:cNvPicPr/>
              <p:nvPr/>
            </p:nvPicPr>
            <p:blipFill>
              <a:blip r:embed="rId3"/>
              <a:stretch>
                <a:fillRect/>
              </a:stretch>
            </p:blipFill>
            <p:spPr>
              <a:xfrm>
                <a:off x="1213089" y="35621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D1C1B11C-40FF-B88B-B7E9-07C81F6CBD2B}"/>
                  </a:ext>
                </a:extLst>
              </p14:cNvPr>
              <p14:cNvContentPartPr/>
              <p14:nvPr/>
            </p14:nvContentPartPr>
            <p14:xfrm>
              <a:off x="1397278" y="3680172"/>
              <a:ext cx="360" cy="360"/>
            </p14:xfrm>
          </p:contentPart>
        </mc:Choice>
        <mc:Fallback xmlns="">
          <p:pic>
            <p:nvPicPr>
              <p:cNvPr id="20" name="Ink 19">
                <a:extLst>
                  <a:ext uri="{FF2B5EF4-FFF2-40B4-BE49-F238E27FC236}">
                    <a16:creationId xmlns:a16="http://schemas.microsoft.com/office/drawing/2014/main" id="{D1C1B11C-40FF-B88B-B7E9-07C81F6CBD2B}"/>
                  </a:ext>
                </a:extLst>
              </p:cNvPr>
              <p:cNvPicPr/>
              <p:nvPr/>
            </p:nvPicPr>
            <p:blipFill>
              <a:blip r:embed="rId3"/>
              <a:stretch>
                <a:fillRect/>
              </a:stretch>
            </p:blipFill>
            <p:spPr>
              <a:xfrm>
                <a:off x="1361278" y="364417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50F12404-DFAB-86E1-8257-5B22F5FCB0A2}"/>
                  </a:ext>
                </a:extLst>
              </p14:cNvPr>
              <p14:cNvContentPartPr/>
              <p14:nvPr/>
            </p14:nvContentPartPr>
            <p14:xfrm>
              <a:off x="1274119" y="3827139"/>
              <a:ext cx="360" cy="360"/>
            </p14:xfrm>
          </p:contentPart>
        </mc:Choice>
        <mc:Fallback xmlns="">
          <p:pic>
            <p:nvPicPr>
              <p:cNvPr id="21" name="Ink 20">
                <a:extLst>
                  <a:ext uri="{FF2B5EF4-FFF2-40B4-BE49-F238E27FC236}">
                    <a16:creationId xmlns:a16="http://schemas.microsoft.com/office/drawing/2014/main" id="{50F12404-DFAB-86E1-8257-5B22F5FCB0A2}"/>
                  </a:ext>
                </a:extLst>
              </p:cNvPr>
              <p:cNvPicPr/>
              <p:nvPr/>
            </p:nvPicPr>
            <p:blipFill>
              <a:blip r:embed="rId3"/>
              <a:stretch>
                <a:fillRect/>
              </a:stretch>
            </p:blipFill>
            <p:spPr>
              <a:xfrm>
                <a:off x="1238119" y="379113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B8D04B84-058C-B06D-23DA-3396C20CCFF6}"/>
                  </a:ext>
                </a:extLst>
              </p14:cNvPr>
              <p14:cNvContentPartPr/>
              <p14:nvPr/>
            </p14:nvContentPartPr>
            <p14:xfrm>
              <a:off x="1480209" y="3565353"/>
              <a:ext cx="360" cy="360"/>
            </p14:xfrm>
          </p:contentPart>
        </mc:Choice>
        <mc:Fallback xmlns="">
          <p:pic>
            <p:nvPicPr>
              <p:cNvPr id="24" name="Ink 23">
                <a:extLst>
                  <a:ext uri="{FF2B5EF4-FFF2-40B4-BE49-F238E27FC236}">
                    <a16:creationId xmlns:a16="http://schemas.microsoft.com/office/drawing/2014/main" id="{B8D04B84-058C-B06D-23DA-3396C20CCFF6}"/>
                  </a:ext>
                </a:extLst>
              </p:cNvPr>
              <p:cNvPicPr/>
              <p:nvPr/>
            </p:nvPicPr>
            <p:blipFill>
              <a:blip r:embed="rId3"/>
              <a:stretch>
                <a:fillRect/>
              </a:stretch>
            </p:blipFill>
            <p:spPr>
              <a:xfrm>
                <a:off x="1444209" y="35293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59493735-74BF-6036-D9AD-8D611C9005BC}"/>
                  </a:ext>
                </a:extLst>
              </p14:cNvPr>
              <p14:cNvContentPartPr/>
              <p14:nvPr/>
            </p14:nvContentPartPr>
            <p14:xfrm>
              <a:off x="1763529" y="3380313"/>
              <a:ext cx="360" cy="360"/>
            </p14:xfrm>
          </p:contentPart>
        </mc:Choice>
        <mc:Fallback xmlns="">
          <p:pic>
            <p:nvPicPr>
              <p:cNvPr id="26" name="Ink 25">
                <a:extLst>
                  <a:ext uri="{FF2B5EF4-FFF2-40B4-BE49-F238E27FC236}">
                    <a16:creationId xmlns:a16="http://schemas.microsoft.com/office/drawing/2014/main" id="{59493735-74BF-6036-D9AD-8D611C9005BC}"/>
                  </a:ext>
                </a:extLst>
              </p:cNvPr>
              <p:cNvPicPr/>
              <p:nvPr/>
            </p:nvPicPr>
            <p:blipFill>
              <a:blip r:embed="rId3"/>
              <a:stretch>
                <a:fillRect/>
              </a:stretch>
            </p:blipFill>
            <p:spPr>
              <a:xfrm>
                <a:off x="1727529" y="33443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6725A8F-EB5A-9420-CDA0-BE3BBFE50A12}"/>
                  </a:ext>
                </a:extLst>
              </p14:cNvPr>
              <p14:cNvContentPartPr/>
              <p14:nvPr/>
            </p14:nvContentPartPr>
            <p14:xfrm>
              <a:off x="2134362" y="3072678"/>
              <a:ext cx="360" cy="360"/>
            </p14:xfrm>
          </p:contentPart>
        </mc:Choice>
        <mc:Fallback xmlns="">
          <p:pic>
            <p:nvPicPr>
              <p:cNvPr id="27" name="Ink 26">
                <a:extLst>
                  <a:ext uri="{FF2B5EF4-FFF2-40B4-BE49-F238E27FC236}">
                    <a16:creationId xmlns:a16="http://schemas.microsoft.com/office/drawing/2014/main" id="{C6725A8F-EB5A-9420-CDA0-BE3BBFE50A12}"/>
                  </a:ext>
                </a:extLst>
              </p:cNvPr>
              <p:cNvPicPr/>
              <p:nvPr/>
            </p:nvPicPr>
            <p:blipFill>
              <a:blip r:embed="rId3"/>
              <a:stretch>
                <a:fillRect/>
              </a:stretch>
            </p:blipFill>
            <p:spPr>
              <a:xfrm>
                <a:off x="2098362" y="30366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AE979699-27CA-BCAE-C22D-8EAC2729A3FE}"/>
                  </a:ext>
                </a:extLst>
              </p14:cNvPr>
              <p14:cNvContentPartPr/>
              <p14:nvPr/>
            </p14:nvContentPartPr>
            <p14:xfrm>
              <a:off x="2118234" y="3178748"/>
              <a:ext cx="360" cy="360"/>
            </p14:xfrm>
          </p:contentPart>
        </mc:Choice>
        <mc:Fallback xmlns="">
          <p:pic>
            <p:nvPicPr>
              <p:cNvPr id="28" name="Ink 27">
                <a:extLst>
                  <a:ext uri="{FF2B5EF4-FFF2-40B4-BE49-F238E27FC236}">
                    <a16:creationId xmlns:a16="http://schemas.microsoft.com/office/drawing/2014/main" id="{AE979699-27CA-BCAE-C22D-8EAC2729A3FE}"/>
                  </a:ext>
                </a:extLst>
              </p:cNvPr>
              <p:cNvPicPr/>
              <p:nvPr/>
            </p:nvPicPr>
            <p:blipFill>
              <a:blip r:embed="rId3"/>
              <a:stretch>
                <a:fillRect/>
              </a:stretch>
            </p:blipFill>
            <p:spPr>
              <a:xfrm>
                <a:off x="2082234" y="314274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8BE0A25A-2FB3-70FE-CCC5-362DECFE7EC4}"/>
                  </a:ext>
                </a:extLst>
              </p14:cNvPr>
              <p14:cNvContentPartPr/>
              <p14:nvPr/>
            </p14:nvContentPartPr>
            <p14:xfrm>
              <a:off x="2359816" y="2823118"/>
              <a:ext cx="360" cy="360"/>
            </p14:xfrm>
          </p:contentPart>
        </mc:Choice>
        <mc:Fallback xmlns="">
          <p:pic>
            <p:nvPicPr>
              <p:cNvPr id="29" name="Ink 28">
                <a:extLst>
                  <a:ext uri="{FF2B5EF4-FFF2-40B4-BE49-F238E27FC236}">
                    <a16:creationId xmlns:a16="http://schemas.microsoft.com/office/drawing/2014/main" id="{8BE0A25A-2FB3-70FE-CCC5-362DECFE7EC4}"/>
                  </a:ext>
                </a:extLst>
              </p:cNvPr>
              <p:cNvPicPr/>
              <p:nvPr/>
            </p:nvPicPr>
            <p:blipFill>
              <a:blip r:embed="rId3"/>
              <a:stretch>
                <a:fillRect/>
              </a:stretch>
            </p:blipFill>
            <p:spPr>
              <a:xfrm>
                <a:off x="2323816" y="278711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12CDE9FB-0688-B676-1B4D-2176118B9EF1}"/>
                  </a:ext>
                </a:extLst>
              </p14:cNvPr>
              <p14:cNvContentPartPr/>
              <p14:nvPr/>
            </p14:nvContentPartPr>
            <p14:xfrm>
              <a:off x="2359689" y="3028953"/>
              <a:ext cx="7920" cy="360"/>
            </p14:xfrm>
          </p:contentPart>
        </mc:Choice>
        <mc:Fallback xmlns="">
          <p:pic>
            <p:nvPicPr>
              <p:cNvPr id="30" name="Ink 29">
                <a:extLst>
                  <a:ext uri="{FF2B5EF4-FFF2-40B4-BE49-F238E27FC236}">
                    <a16:creationId xmlns:a16="http://schemas.microsoft.com/office/drawing/2014/main" id="{12CDE9FB-0688-B676-1B4D-2176118B9EF1}"/>
                  </a:ext>
                </a:extLst>
              </p:cNvPr>
              <p:cNvPicPr/>
              <p:nvPr/>
            </p:nvPicPr>
            <p:blipFill>
              <a:blip r:embed="rId17"/>
              <a:stretch>
                <a:fillRect/>
              </a:stretch>
            </p:blipFill>
            <p:spPr>
              <a:xfrm>
                <a:off x="2323689" y="2992953"/>
                <a:ext cx="79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772147A8-F3F2-9EB0-A453-D173BF20ABF1}"/>
                  </a:ext>
                </a:extLst>
              </p14:cNvPr>
              <p14:cNvContentPartPr/>
              <p14:nvPr/>
            </p14:nvContentPartPr>
            <p14:xfrm>
              <a:off x="2399672" y="2944379"/>
              <a:ext cx="360" cy="360"/>
            </p14:xfrm>
          </p:contentPart>
        </mc:Choice>
        <mc:Fallback xmlns="">
          <p:pic>
            <p:nvPicPr>
              <p:cNvPr id="31" name="Ink 30">
                <a:extLst>
                  <a:ext uri="{FF2B5EF4-FFF2-40B4-BE49-F238E27FC236}">
                    <a16:creationId xmlns:a16="http://schemas.microsoft.com/office/drawing/2014/main" id="{772147A8-F3F2-9EB0-A453-D173BF20ABF1}"/>
                  </a:ext>
                </a:extLst>
              </p:cNvPr>
              <p:cNvPicPr/>
              <p:nvPr/>
            </p:nvPicPr>
            <p:blipFill>
              <a:blip r:embed="rId3"/>
              <a:stretch>
                <a:fillRect/>
              </a:stretch>
            </p:blipFill>
            <p:spPr>
              <a:xfrm>
                <a:off x="2363672" y="290837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Ink 31">
                <a:extLst>
                  <a:ext uri="{FF2B5EF4-FFF2-40B4-BE49-F238E27FC236}">
                    <a16:creationId xmlns:a16="http://schemas.microsoft.com/office/drawing/2014/main" id="{47EB854A-91E3-37B4-6254-8C78BA56263A}"/>
                  </a:ext>
                </a:extLst>
              </p14:cNvPr>
              <p14:cNvContentPartPr/>
              <p14:nvPr/>
            </p14:nvContentPartPr>
            <p14:xfrm>
              <a:off x="2514849" y="2793153"/>
              <a:ext cx="360" cy="360"/>
            </p14:xfrm>
          </p:contentPart>
        </mc:Choice>
        <mc:Fallback xmlns="">
          <p:pic>
            <p:nvPicPr>
              <p:cNvPr id="32" name="Ink 31">
                <a:extLst>
                  <a:ext uri="{FF2B5EF4-FFF2-40B4-BE49-F238E27FC236}">
                    <a16:creationId xmlns:a16="http://schemas.microsoft.com/office/drawing/2014/main" id="{47EB854A-91E3-37B4-6254-8C78BA56263A}"/>
                  </a:ext>
                </a:extLst>
              </p:cNvPr>
              <p:cNvPicPr/>
              <p:nvPr/>
            </p:nvPicPr>
            <p:blipFill>
              <a:blip r:embed="rId3"/>
              <a:stretch>
                <a:fillRect/>
              </a:stretch>
            </p:blipFill>
            <p:spPr>
              <a:xfrm>
                <a:off x="2478849" y="27571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966948DD-5090-31C3-628E-C04C383D801C}"/>
                  </a:ext>
                </a:extLst>
              </p14:cNvPr>
              <p14:cNvContentPartPr/>
              <p14:nvPr/>
            </p14:nvContentPartPr>
            <p14:xfrm>
              <a:off x="2238009" y="2998353"/>
              <a:ext cx="360" cy="360"/>
            </p14:xfrm>
          </p:contentPart>
        </mc:Choice>
        <mc:Fallback xmlns="">
          <p:pic>
            <p:nvPicPr>
              <p:cNvPr id="33" name="Ink 32">
                <a:extLst>
                  <a:ext uri="{FF2B5EF4-FFF2-40B4-BE49-F238E27FC236}">
                    <a16:creationId xmlns:a16="http://schemas.microsoft.com/office/drawing/2014/main" id="{966948DD-5090-31C3-628E-C04C383D801C}"/>
                  </a:ext>
                </a:extLst>
              </p:cNvPr>
              <p:cNvPicPr/>
              <p:nvPr/>
            </p:nvPicPr>
            <p:blipFill>
              <a:blip r:embed="rId3"/>
              <a:stretch>
                <a:fillRect/>
              </a:stretch>
            </p:blipFill>
            <p:spPr>
              <a:xfrm>
                <a:off x="2202009" y="29623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4" name="Ink 33">
                <a:extLst>
                  <a:ext uri="{FF2B5EF4-FFF2-40B4-BE49-F238E27FC236}">
                    <a16:creationId xmlns:a16="http://schemas.microsoft.com/office/drawing/2014/main" id="{4607C508-6605-F375-A68F-6F9BDBD594AB}"/>
                  </a:ext>
                </a:extLst>
              </p14:cNvPr>
              <p14:cNvContentPartPr/>
              <p14:nvPr/>
            </p14:nvContentPartPr>
            <p14:xfrm>
              <a:off x="1332609" y="3510633"/>
              <a:ext cx="6480" cy="10800"/>
            </p14:xfrm>
          </p:contentPart>
        </mc:Choice>
        <mc:Fallback xmlns="">
          <p:pic>
            <p:nvPicPr>
              <p:cNvPr id="34" name="Ink 33">
                <a:extLst>
                  <a:ext uri="{FF2B5EF4-FFF2-40B4-BE49-F238E27FC236}">
                    <a16:creationId xmlns:a16="http://schemas.microsoft.com/office/drawing/2014/main" id="{4607C508-6605-F375-A68F-6F9BDBD594AB}"/>
                  </a:ext>
                </a:extLst>
              </p:cNvPr>
              <p:cNvPicPr/>
              <p:nvPr/>
            </p:nvPicPr>
            <p:blipFill>
              <a:blip r:embed="rId22"/>
              <a:stretch>
                <a:fillRect/>
              </a:stretch>
            </p:blipFill>
            <p:spPr>
              <a:xfrm>
                <a:off x="1296609" y="3474633"/>
                <a:ext cx="781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612BD085-7012-5F45-2CF9-D9F83DE7DFA8}"/>
                  </a:ext>
                </a:extLst>
              </p14:cNvPr>
              <p14:cNvContentPartPr/>
              <p14:nvPr/>
            </p14:nvContentPartPr>
            <p14:xfrm>
              <a:off x="1714569" y="2880633"/>
              <a:ext cx="360" cy="360"/>
            </p14:xfrm>
          </p:contentPart>
        </mc:Choice>
        <mc:Fallback xmlns="">
          <p:pic>
            <p:nvPicPr>
              <p:cNvPr id="35" name="Ink 34">
                <a:extLst>
                  <a:ext uri="{FF2B5EF4-FFF2-40B4-BE49-F238E27FC236}">
                    <a16:creationId xmlns:a16="http://schemas.microsoft.com/office/drawing/2014/main" id="{612BD085-7012-5F45-2CF9-D9F83DE7DFA8}"/>
                  </a:ext>
                </a:extLst>
              </p:cNvPr>
              <p:cNvPicPr/>
              <p:nvPr/>
            </p:nvPicPr>
            <p:blipFill>
              <a:blip r:embed="rId24"/>
              <a:stretch>
                <a:fillRect/>
              </a:stretch>
            </p:blipFill>
            <p:spPr>
              <a:xfrm>
                <a:off x="1678569" y="28446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B05F058C-3F4F-7FBF-8438-1C5B97A6C26C}"/>
                  </a:ext>
                </a:extLst>
              </p14:cNvPr>
              <p14:cNvContentPartPr/>
              <p14:nvPr/>
            </p14:nvContentPartPr>
            <p14:xfrm>
              <a:off x="1821849" y="3132993"/>
              <a:ext cx="360" cy="360"/>
            </p14:xfrm>
          </p:contentPart>
        </mc:Choice>
        <mc:Fallback xmlns="">
          <p:pic>
            <p:nvPicPr>
              <p:cNvPr id="37" name="Ink 36">
                <a:extLst>
                  <a:ext uri="{FF2B5EF4-FFF2-40B4-BE49-F238E27FC236}">
                    <a16:creationId xmlns:a16="http://schemas.microsoft.com/office/drawing/2014/main" id="{B05F058C-3F4F-7FBF-8438-1C5B97A6C26C}"/>
                  </a:ext>
                </a:extLst>
              </p:cNvPr>
              <p:cNvPicPr/>
              <p:nvPr/>
            </p:nvPicPr>
            <p:blipFill>
              <a:blip r:embed="rId24"/>
              <a:stretch>
                <a:fillRect/>
              </a:stretch>
            </p:blipFill>
            <p:spPr>
              <a:xfrm>
                <a:off x="1785849" y="309699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6559FCCA-961D-BDE6-6B4B-F00160B6EE7F}"/>
                  </a:ext>
                </a:extLst>
              </p14:cNvPr>
              <p14:cNvContentPartPr/>
              <p14:nvPr/>
            </p14:nvContentPartPr>
            <p14:xfrm>
              <a:off x="1047529" y="3592498"/>
              <a:ext cx="360" cy="360"/>
            </p14:xfrm>
          </p:contentPart>
        </mc:Choice>
        <mc:Fallback xmlns="">
          <p:pic>
            <p:nvPicPr>
              <p:cNvPr id="39" name="Ink 38">
                <a:extLst>
                  <a:ext uri="{FF2B5EF4-FFF2-40B4-BE49-F238E27FC236}">
                    <a16:creationId xmlns:a16="http://schemas.microsoft.com/office/drawing/2014/main" id="{6559FCCA-961D-BDE6-6B4B-F00160B6EE7F}"/>
                  </a:ext>
                </a:extLst>
              </p:cNvPr>
              <p:cNvPicPr/>
              <p:nvPr/>
            </p:nvPicPr>
            <p:blipFill>
              <a:blip r:embed="rId24"/>
              <a:stretch>
                <a:fillRect/>
              </a:stretch>
            </p:blipFill>
            <p:spPr>
              <a:xfrm>
                <a:off x="1011529" y="355649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 name="Ink 39">
                <a:extLst>
                  <a:ext uri="{FF2B5EF4-FFF2-40B4-BE49-F238E27FC236}">
                    <a16:creationId xmlns:a16="http://schemas.microsoft.com/office/drawing/2014/main" id="{CD2A635C-DBBF-3012-E723-A6E10C1A8CC2}"/>
                  </a:ext>
                </a:extLst>
              </p14:cNvPr>
              <p14:cNvContentPartPr/>
              <p14:nvPr/>
            </p14:nvContentPartPr>
            <p14:xfrm>
              <a:off x="1110616" y="3438464"/>
              <a:ext cx="360" cy="360"/>
            </p14:xfrm>
          </p:contentPart>
        </mc:Choice>
        <mc:Fallback xmlns="">
          <p:pic>
            <p:nvPicPr>
              <p:cNvPr id="40" name="Ink 39">
                <a:extLst>
                  <a:ext uri="{FF2B5EF4-FFF2-40B4-BE49-F238E27FC236}">
                    <a16:creationId xmlns:a16="http://schemas.microsoft.com/office/drawing/2014/main" id="{CD2A635C-DBBF-3012-E723-A6E10C1A8CC2}"/>
                  </a:ext>
                </a:extLst>
              </p:cNvPr>
              <p:cNvPicPr/>
              <p:nvPr/>
            </p:nvPicPr>
            <p:blipFill>
              <a:blip r:embed="rId24"/>
              <a:stretch>
                <a:fillRect/>
              </a:stretch>
            </p:blipFill>
            <p:spPr>
              <a:xfrm>
                <a:off x="1074616" y="340246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055185D9-BD24-2AC9-60FD-5116F889380A}"/>
                  </a:ext>
                </a:extLst>
              </p14:cNvPr>
              <p14:cNvContentPartPr/>
              <p14:nvPr/>
            </p14:nvContentPartPr>
            <p14:xfrm>
              <a:off x="2486764" y="3156036"/>
              <a:ext cx="360" cy="360"/>
            </p14:xfrm>
          </p:contentPart>
        </mc:Choice>
        <mc:Fallback xmlns="">
          <p:pic>
            <p:nvPicPr>
              <p:cNvPr id="41" name="Ink 40">
                <a:extLst>
                  <a:ext uri="{FF2B5EF4-FFF2-40B4-BE49-F238E27FC236}">
                    <a16:creationId xmlns:a16="http://schemas.microsoft.com/office/drawing/2014/main" id="{055185D9-BD24-2AC9-60FD-5116F889380A}"/>
                  </a:ext>
                </a:extLst>
              </p:cNvPr>
              <p:cNvPicPr/>
              <p:nvPr/>
            </p:nvPicPr>
            <p:blipFill>
              <a:blip r:embed="rId24"/>
              <a:stretch>
                <a:fillRect/>
              </a:stretch>
            </p:blipFill>
            <p:spPr>
              <a:xfrm>
                <a:off x="2450764" y="312003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7" name="Ink 56">
                <a:extLst>
                  <a:ext uri="{FF2B5EF4-FFF2-40B4-BE49-F238E27FC236}">
                    <a16:creationId xmlns:a16="http://schemas.microsoft.com/office/drawing/2014/main" id="{150FB106-A39E-D8FE-B285-CEBF36BBD5FA}"/>
                  </a:ext>
                </a:extLst>
              </p14:cNvPr>
              <p14:cNvContentPartPr/>
              <p14:nvPr/>
            </p14:nvContentPartPr>
            <p14:xfrm>
              <a:off x="2105619" y="3010184"/>
              <a:ext cx="360" cy="360"/>
            </p14:xfrm>
          </p:contentPart>
        </mc:Choice>
        <mc:Fallback xmlns="">
          <p:pic>
            <p:nvPicPr>
              <p:cNvPr id="57" name="Ink 56">
                <a:extLst>
                  <a:ext uri="{FF2B5EF4-FFF2-40B4-BE49-F238E27FC236}">
                    <a16:creationId xmlns:a16="http://schemas.microsoft.com/office/drawing/2014/main" id="{150FB106-A39E-D8FE-B285-CEBF36BBD5FA}"/>
                  </a:ext>
                </a:extLst>
              </p:cNvPr>
              <p:cNvPicPr/>
              <p:nvPr/>
            </p:nvPicPr>
            <p:blipFill>
              <a:blip r:embed="rId24"/>
              <a:stretch>
                <a:fillRect/>
              </a:stretch>
            </p:blipFill>
            <p:spPr>
              <a:xfrm>
                <a:off x="2069619" y="297418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8" name="Ink 57">
                <a:extLst>
                  <a:ext uri="{FF2B5EF4-FFF2-40B4-BE49-F238E27FC236}">
                    <a16:creationId xmlns:a16="http://schemas.microsoft.com/office/drawing/2014/main" id="{25A1C2AF-8483-53FF-54D3-92DB3197808A}"/>
                  </a:ext>
                </a:extLst>
              </p14:cNvPr>
              <p14:cNvContentPartPr/>
              <p14:nvPr/>
            </p14:nvContentPartPr>
            <p14:xfrm>
              <a:off x="2134722" y="2916140"/>
              <a:ext cx="360" cy="360"/>
            </p14:xfrm>
          </p:contentPart>
        </mc:Choice>
        <mc:Fallback xmlns="">
          <p:pic>
            <p:nvPicPr>
              <p:cNvPr id="58" name="Ink 57">
                <a:extLst>
                  <a:ext uri="{FF2B5EF4-FFF2-40B4-BE49-F238E27FC236}">
                    <a16:creationId xmlns:a16="http://schemas.microsoft.com/office/drawing/2014/main" id="{25A1C2AF-8483-53FF-54D3-92DB3197808A}"/>
                  </a:ext>
                </a:extLst>
              </p:cNvPr>
              <p:cNvPicPr/>
              <p:nvPr/>
            </p:nvPicPr>
            <p:blipFill>
              <a:blip r:embed="rId24"/>
              <a:stretch>
                <a:fillRect/>
              </a:stretch>
            </p:blipFill>
            <p:spPr>
              <a:xfrm>
                <a:off x="2098722" y="28801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1" name="Ink 70">
                <a:extLst>
                  <a:ext uri="{FF2B5EF4-FFF2-40B4-BE49-F238E27FC236}">
                    <a16:creationId xmlns:a16="http://schemas.microsoft.com/office/drawing/2014/main" id="{61F4B6AA-64E4-1EF8-A582-E3407C66D6D9}"/>
                  </a:ext>
                </a:extLst>
              </p14:cNvPr>
              <p14:cNvContentPartPr/>
              <p14:nvPr/>
            </p14:nvContentPartPr>
            <p14:xfrm>
              <a:off x="1293345" y="3391636"/>
              <a:ext cx="360" cy="360"/>
            </p14:xfrm>
          </p:contentPart>
        </mc:Choice>
        <mc:Fallback xmlns="">
          <p:pic>
            <p:nvPicPr>
              <p:cNvPr id="71" name="Ink 70">
                <a:extLst>
                  <a:ext uri="{FF2B5EF4-FFF2-40B4-BE49-F238E27FC236}">
                    <a16:creationId xmlns:a16="http://schemas.microsoft.com/office/drawing/2014/main" id="{61F4B6AA-64E4-1EF8-A582-E3407C66D6D9}"/>
                  </a:ext>
                </a:extLst>
              </p:cNvPr>
              <p:cNvPicPr/>
              <p:nvPr/>
            </p:nvPicPr>
            <p:blipFill>
              <a:blip r:embed="rId24"/>
              <a:stretch>
                <a:fillRect/>
              </a:stretch>
            </p:blipFill>
            <p:spPr>
              <a:xfrm>
                <a:off x="1257345" y="335563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2" name="Ink 71">
                <a:extLst>
                  <a:ext uri="{FF2B5EF4-FFF2-40B4-BE49-F238E27FC236}">
                    <a16:creationId xmlns:a16="http://schemas.microsoft.com/office/drawing/2014/main" id="{469A1AD9-C508-A201-3184-30F2D950688F}"/>
                  </a:ext>
                </a:extLst>
              </p14:cNvPr>
              <p14:cNvContentPartPr/>
              <p14:nvPr/>
            </p14:nvContentPartPr>
            <p14:xfrm>
              <a:off x="2025969" y="3075033"/>
              <a:ext cx="360" cy="360"/>
            </p14:xfrm>
          </p:contentPart>
        </mc:Choice>
        <mc:Fallback xmlns="">
          <p:pic>
            <p:nvPicPr>
              <p:cNvPr id="72" name="Ink 71">
                <a:extLst>
                  <a:ext uri="{FF2B5EF4-FFF2-40B4-BE49-F238E27FC236}">
                    <a16:creationId xmlns:a16="http://schemas.microsoft.com/office/drawing/2014/main" id="{469A1AD9-C508-A201-3184-30F2D950688F}"/>
                  </a:ext>
                </a:extLst>
              </p:cNvPr>
              <p:cNvPicPr/>
              <p:nvPr/>
            </p:nvPicPr>
            <p:blipFill>
              <a:blip r:embed="rId24"/>
              <a:stretch>
                <a:fillRect/>
              </a:stretch>
            </p:blipFill>
            <p:spPr>
              <a:xfrm>
                <a:off x="1989969" y="30390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3" name="Ink 72">
                <a:extLst>
                  <a:ext uri="{FF2B5EF4-FFF2-40B4-BE49-F238E27FC236}">
                    <a16:creationId xmlns:a16="http://schemas.microsoft.com/office/drawing/2014/main" id="{7E152E19-F6A6-849C-4E47-0D8DE91425C0}"/>
                  </a:ext>
                </a:extLst>
              </p14:cNvPr>
              <p14:cNvContentPartPr/>
              <p14:nvPr/>
            </p14:nvContentPartPr>
            <p14:xfrm>
              <a:off x="2311809" y="3075033"/>
              <a:ext cx="360" cy="360"/>
            </p14:xfrm>
          </p:contentPart>
        </mc:Choice>
        <mc:Fallback xmlns="">
          <p:pic>
            <p:nvPicPr>
              <p:cNvPr id="73" name="Ink 72">
                <a:extLst>
                  <a:ext uri="{FF2B5EF4-FFF2-40B4-BE49-F238E27FC236}">
                    <a16:creationId xmlns:a16="http://schemas.microsoft.com/office/drawing/2014/main" id="{7E152E19-F6A6-849C-4E47-0D8DE91425C0}"/>
                  </a:ext>
                </a:extLst>
              </p:cNvPr>
              <p:cNvPicPr/>
              <p:nvPr/>
            </p:nvPicPr>
            <p:blipFill>
              <a:blip r:embed="rId24"/>
              <a:stretch>
                <a:fillRect/>
              </a:stretch>
            </p:blipFill>
            <p:spPr>
              <a:xfrm>
                <a:off x="2275809" y="3039033"/>
                <a:ext cx="72000" cy="72000"/>
              </a:xfrm>
              <a:prstGeom prst="rect">
                <a:avLst/>
              </a:prstGeom>
            </p:spPr>
          </p:pic>
        </mc:Fallback>
      </mc:AlternateContent>
      <p:grpSp>
        <p:nvGrpSpPr>
          <p:cNvPr id="74" name="Group 73">
            <a:extLst>
              <a:ext uri="{FF2B5EF4-FFF2-40B4-BE49-F238E27FC236}">
                <a16:creationId xmlns:a16="http://schemas.microsoft.com/office/drawing/2014/main" id="{9866D652-0C85-26EB-8E1A-55540FDAFFA1}"/>
              </a:ext>
            </a:extLst>
          </p:cNvPr>
          <p:cNvGrpSpPr/>
          <p:nvPr/>
        </p:nvGrpSpPr>
        <p:grpSpPr>
          <a:xfrm>
            <a:off x="2032449" y="2694873"/>
            <a:ext cx="453960" cy="164520"/>
            <a:chOff x="8068976" y="4476062"/>
            <a:chExt cx="453960" cy="164520"/>
          </a:xfrm>
        </p:grpSpPr>
        <mc:AlternateContent xmlns:mc="http://schemas.openxmlformats.org/markup-compatibility/2006" xmlns:p14="http://schemas.microsoft.com/office/powerpoint/2010/main">
          <mc:Choice Requires="p14">
            <p:contentPart p14:bwMode="auto" r:id="rId34">
              <p14:nvContentPartPr>
                <p14:cNvPr id="75" name="Ink 74">
                  <a:extLst>
                    <a:ext uri="{FF2B5EF4-FFF2-40B4-BE49-F238E27FC236}">
                      <a16:creationId xmlns:a16="http://schemas.microsoft.com/office/drawing/2014/main" id="{1231217A-01E3-4AA5-848F-5D253B840230}"/>
                    </a:ext>
                  </a:extLst>
                </p14:cNvPr>
                <p14:cNvContentPartPr/>
                <p14:nvPr/>
              </p14:nvContentPartPr>
              <p14:xfrm>
                <a:off x="8248616" y="4639142"/>
                <a:ext cx="10800" cy="360"/>
              </p14:xfrm>
            </p:contentPart>
          </mc:Choice>
          <mc:Fallback xmlns="">
            <p:pic>
              <p:nvPicPr>
                <p:cNvPr id="158" name="Ink 157">
                  <a:extLst>
                    <a:ext uri="{FF2B5EF4-FFF2-40B4-BE49-F238E27FC236}">
                      <a16:creationId xmlns:a16="http://schemas.microsoft.com/office/drawing/2014/main" id="{6BCFD7C4-82CC-3402-C5F9-5534CAEE7495}"/>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2" name="Ink 81">
                  <a:extLst>
                    <a:ext uri="{FF2B5EF4-FFF2-40B4-BE49-F238E27FC236}">
                      <a16:creationId xmlns:a16="http://schemas.microsoft.com/office/drawing/2014/main" id="{EFD82A7C-13FA-5BF5-C328-2C170A4488D2}"/>
                    </a:ext>
                  </a:extLst>
                </p14:cNvPr>
                <p14:cNvContentPartPr/>
                <p14:nvPr/>
              </p14:nvContentPartPr>
              <p14:xfrm>
                <a:off x="8463896" y="4514942"/>
                <a:ext cx="360" cy="360"/>
              </p14:xfrm>
            </p:contentPart>
          </mc:Choice>
          <mc:Fallback xmlns="">
            <p:pic>
              <p:nvPicPr>
                <p:cNvPr id="159" name="Ink 158">
                  <a:extLst>
                    <a:ext uri="{FF2B5EF4-FFF2-40B4-BE49-F238E27FC236}">
                      <a16:creationId xmlns:a16="http://schemas.microsoft.com/office/drawing/2014/main" id="{76784B67-19C6-2ABB-F8E6-A8369F0DB9C5}"/>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3" name="Ink 82">
                  <a:extLst>
                    <a:ext uri="{FF2B5EF4-FFF2-40B4-BE49-F238E27FC236}">
                      <a16:creationId xmlns:a16="http://schemas.microsoft.com/office/drawing/2014/main" id="{670A32E8-7DE9-0564-D55E-728AE3C76E57}"/>
                    </a:ext>
                  </a:extLst>
                </p14:cNvPr>
                <p14:cNvContentPartPr/>
                <p14:nvPr/>
              </p14:nvContentPartPr>
              <p14:xfrm>
                <a:off x="8374976" y="4476062"/>
                <a:ext cx="360" cy="360"/>
              </p14:xfrm>
            </p:contentPart>
          </mc:Choice>
          <mc:Fallback xmlns="">
            <p:pic>
              <p:nvPicPr>
                <p:cNvPr id="160" name="Ink 159">
                  <a:extLst>
                    <a:ext uri="{FF2B5EF4-FFF2-40B4-BE49-F238E27FC236}">
                      <a16:creationId xmlns:a16="http://schemas.microsoft.com/office/drawing/2014/main" id="{E72EA30D-79C3-F2CC-672E-C131DAEE32A1}"/>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Ink 83">
                  <a:extLst>
                    <a:ext uri="{FF2B5EF4-FFF2-40B4-BE49-F238E27FC236}">
                      <a16:creationId xmlns:a16="http://schemas.microsoft.com/office/drawing/2014/main" id="{DA2E968A-5863-93F0-7356-69904C96D2B3}"/>
                    </a:ext>
                  </a:extLst>
                </p14:cNvPr>
                <p14:cNvContentPartPr/>
                <p14:nvPr/>
              </p14:nvContentPartPr>
              <p14:xfrm>
                <a:off x="8115776" y="4531142"/>
                <a:ext cx="360" cy="360"/>
              </p14:xfrm>
            </p:contentPart>
          </mc:Choice>
          <mc:Fallback xmlns="">
            <p:pic>
              <p:nvPicPr>
                <p:cNvPr id="161" name="Ink 160">
                  <a:extLst>
                    <a:ext uri="{FF2B5EF4-FFF2-40B4-BE49-F238E27FC236}">
                      <a16:creationId xmlns:a16="http://schemas.microsoft.com/office/drawing/2014/main" id="{48C774AE-2201-8E5E-759D-124D4C66868B}"/>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5" name="Ink 84">
                  <a:extLst>
                    <a:ext uri="{FF2B5EF4-FFF2-40B4-BE49-F238E27FC236}">
                      <a16:creationId xmlns:a16="http://schemas.microsoft.com/office/drawing/2014/main" id="{E72B7928-50A0-AC80-6BDF-A25A035A7659}"/>
                    </a:ext>
                  </a:extLst>
                </p14:cNvPr>
                <p14:cNvContentPartPr/>
                <p14:nvPr/>
              </p14:nvContentPartPr>
              <p14:xfrm>
                <a:off x="8068976" y="4596302"/>
                <a:ext cx="6840" cy="8640"/>
              </p14:xfrm>
            </p:contentPart>
          </mc:Choice>
          <mc:Fallback xmlns="">
            <p:pic>
              <p:nvPicPr>
                <p:cNvPr id="162" name="Ink 161">
                  <a:extLst>
                    <a:ext uri="{FF2B5EF4-FFF2-40B4-BE49-F238E27FC236}">
                      <a16:creationId xmlns:a16="http://schemas.microsoft.com/office/drawing/2014/main" id="{33FF5172-A68B-2EEA-36A3-3E043DDEEB28}"/>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6" name="Ink 85">
                  <a:extLst>
                    <a:ext uri="{FF2B5EF4-FFF2-40B4-BE49-F238E27FC236}">
                      <a16:creationId xmlns:a16="http://schemas.microsoft.com/office/drawing/2014/main" id="{0B6DE0E8-E0B0-C43B-25AA-C3B745CF083F}"/>
                    </a:ext>
                  </a:extLst>
                </p14:cNvPr>
                <p14:cNvContentPartPr/>
                <p14:nvPr/>
              </p14:nvContentPartPr>
              <p14:xfrm>
                <a:off x="8355536" y="4640222"/>
                <a:ext cx="360" cy="360"/>
              </p14:xfrm>
            </p:contentPart>
          </mc:Choice>
          <mc:Fallback xmlns="">
            <p:pic>
              <p:nvPicPr>
                <p:cNvPr id="163" name="Ink 162">
                  <a:extLst>
                    <a:ext uri="{FF2B5EF4-FFF2-40B4-BE49-F238E27FC236}">
                      <a16:creationId xmlns:a16="http://schemas.microsoft.com/office/drawing/2014/main" id="{800F10AB-A30D-BCC5-D0DC-941A4055E1E5}"/>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7" name="Ink 86">
                  <a:extLst>
                    <a:ext uri="{FF2B5EF4-FFF2-40B4-BE49-F238E27FC236}">
                      <a16:creationId xmlns:a16="http://schemas.microsoft.com/office/drawing/2014/main" id="{82A222AF-BEA8-9488-881D-FFF7C8AD1E79}"/>
                    </a:ext>
                  </a:extLst>
                </p14:cNvPr>
                <p14:cNvContentPartPr/>
                <p14:nvPr/>
              </p14:nvContentPartPr>
              <p14:xfrm>
                <a:off x="8522576" y="4640222"/>
                <a:ext cx="360" cy="360"/>
              </p14:xfrm>
            </p:contentPart>
          </mc:Choice>
          <mc:Fallback xmlns="">
            <p:pic>
              <p:nvPicPr>
                <p:cNvPr id="164" name="Ink 163">
                  <a:extLst>
                    <a:ext uri="{FF2B5EF4-FFF2-40B4-BE49-F238E27FC236}">
                      <a16:creationId xmlns:a16="http://schemas.microsoft.com/office/drawing/2014/main" id="{C10FDA9B-7EEB-1D8C-BB77-8A001F49B61D}"/>
                    </a:ext>
                  </a:extLst>
                </p:cNvPr>
                <p:cNvPicPr/>
                <p:nvPr/>
              </p:nvPicPr>
              <p:blipFill>
                <a:blip r:embed="rId61"/>
                <a:stretch>
                  <a:fillRect/>
                </a:stretch>
              </p:blipFill>
              <p:spPr>
                <a:xfrm>
                  <a:off x="8486936" y="4604582"/>
                  <a:ext cx="72000" cy="72000"/>
                </a:xfrm>
                <a:prstGeom prst="rect">
                  <a:avLst/>
                </a:prstGeom>
              </p:spPr>
            </p:pic>
          </mc:Fallback>
        </mc:AlternateContent>
      </p:grpSp>
      <p:cxnSp>
        <p:nvCxnSpPr>
          <p:cNvPr id="88" name="Straight Arrow Connector 87">
            <a:extLst>
              <a:ext uri="{FF2B5EF4-FFF2-40B4-BE49-F238E27FC236}">
                <a16:creationId xmlns:a16="http://schemas.microsoft.com/office/drawing/2014/main" id="{5B19DA1C-11BF-E255-34CD-11EF65585011}"/>
              </a:ext>
            </a:extLst>
          </p:cNvPr>
          <p:cNvCxnSpPr/>
          <p:nvPr/>
        </p:nvCxnSpPr>
        <p:spPr>
          <a:xfrm flipH="1">
            <a:off x="1717833" y="2776599"/>
            <a:ext cx="7200" cy="113514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D56CFE-E4FD-E207-D45D-284A61891D24}"/>
              </a:ext>
            </a:extLst>
          </p:cNvPr>
          <p:cNvCxnSpPr/>
          <p:nvPr/>
        </p:nvCxnSpPr>
        <p:spPr>
          <a:xfrm>
            <a:off x="3526089" y="2586369"/>
            <a:ext cx="0" cy="1675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03DC3E5-959C-47F8-3943-9A05FC7CF41E}"/>
              </a:ext>
            </a:extLst>
          </p:cNvPr>
          <p:cNvCxnSpPr>
            <a:cxnSpLocks/>
          </p:cNvCxnSpPr>
          <p:nvPr/>
        </p:nvCxnSpPr>
        <p:spPr>
          <a:xfrm>
            <a:off x="3526089" y="4261617"/>
            <a:ext cx="2188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396120C2-FD48-8A16-5713-EB720264F30C}"/>
              </a:ext>
            </a:extLst>
          </p:cNvPr>
          <p:cNvSpPr txBox="1"/>
          <p:nvPr/>
        </p:nvSpPr>
        <p:spPr>
          <a:xfrm rot="16200000">
            <a:off x="2418865" y="2910382"/>
            <a:ext cx="1323341" cy="369332"/>
          </a:xfrm>
          <a:prstGeom prst="rect">
            <a:avLst/>
          </a:prstGeom>
          <a:noFill/>
        </p:spPr>
        <p:txBody>
          <a:bodyPr wrap="square" rtlCol="0">
            <a:spAutoFit/>
          </a:bodyPr>
          <a:lstStyle/>
          <a:p>
            <a:r>
              <a:rPr lang="en-US" dirty="0"/>
              <a:t>y</a:t>
            </a:r>
            <a:r>
              <a:rPr lang="en-US" baseline="-25000" dirty="0"/>
              <a:t>residuals</a:t>
            </a:r>
            <a:endParaRPr lang="en-US" dirty="0"/>
          </a:p>
        </p:txBody>
      </p:sp>
      <p:sp>
        <p:nvSpPr>
          <p:cNvPr id="92" name="TextBox 91">
            <a:extLst>
              <a:ext uri="{FF2B5EF4-FFF2-40B4-BE49-F238E27FC236}">
                <a16:creationId xmlns:a16="http://schemas.microsoft.com/office/drawing/2014/main" id="{A0F80F36-C511-311F-A4AD-96CB845D41DC}"/>
              </a:ext>
            </a:extLst>
          </p:cNvPr>
          <p:cNvSpPr txBox="1"/>
          <p:nvPr/>
        </p:nvSpPr>
        <p:spPr>
          <a:xfrm>
            <a:off x="3595395" y="4227901"/>
            <a:ext cx="958404" cy="369332"/>
          </a:xfrm>
          <a:prstGeom prst="rect">
            <a:avLst/>
          </a:prstGeom>
          <a:noFill/>
        </p:spPr>
        <p:txBody>
          <a:bodyPr wrap="none" rtlCol="0">
            <a:spAutoFit/>
          </a:bodyPr>
          <a:lstStyle/>
          <a:p>
            <a:r>
              <a:rPr lang="en-US" dirty="0"/>
              <a:t>Group A</a:t>
            </a:r>
          </a:p>
        </p:txBody>
      </p:sp>
      <p:sp>
        <p:nvSpPr>
          <p:cNvPr id="93" name="TextBox 92">
            <a:extLst>
              <a:ext uri="{FF2B5EF4-FFF2-40B4-BE49-F238E27FC236}">
                <a16:creationId xmlns:a16="http://schemas.microsoft.com/office/drawing/2014/main" id="{EF706AF1-D873-C33F-355D-2EFC9D8E411C}"/>
              </a:ext>
            </a:extLst>
          </p:cNvPr>
          <p:cNvSpPr txBox="1"/>
          <p:nvPr/>
        </p:nvSpPr>
        <p:spPr>
          <a:xfrm>
            <a:off x="4661930" y="4239230"/>
            <a:ext cx="950388" cy="369332"/>
          </a:xfrm>
          <a:prstGeom prst="rect">
            <a:avLst/>
          </a:prstGeom>
          <a:noFill/>
        </p:spPr>
        <p:txBody>
          <a:bodyPr wrap="none" rtlCol="0">
            <a:spAutoFit/>
          </a:bodyPr>
          <a:lstStyle/>
          <a:p>
            <a:r>
              <a:rPr lang="en-US" dirty="0"/>
              <a:t>Group B</a:t>
            </a:r>
          </a:p>
        </p:txBody>
      </p:sp>
      <p:cxnSp>
        <p:nvCxnSpPr>
          <p:cNvPr id="94" name="Straight Connector 93">
            <a:extLst>
              <a:ext uri="{FF2B5EF4-FFF2-40B4-BE49-F238E27FC236}">
                <a16:creationId xmlns:a16="http://schemas.microsoft.com/office/drawing/2014/main" id="{F855ED39-4561-C122-E64E-EB416D8CA996}"/>
              </a:ext>
            </a:extLst>
          </p:cNvPr>
          <p:cNvCxnSpPr>
            <a:cxnSpLocks/>
          </p:cNvCxnSpPr>
          <p:nvPr/>
        </p:nvCxnSpPr>
        <p:spPr>
          <a:xfrm>
            <a:off x="3408414" y="3203449"/>
            <a:ext cx="2305770" cy="3344"/>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DF3985B6-E407-E713-81EB-60E79E0FDDFA}"/>
              </a:ext>
            </a:extLst>
          </p:cNvPr>
          <p:cNvSpPr txBox="1"/>
          <p:nvPr/>
        </p:nvSpPr>
        <p:spPr>
          <a:xfrm>
            <a:off x="3188494" y="3022304"/>
            <a:ext cx="301686" cy="369332"/>
          </a:xfrm>
          <a:prstGeom prst="rect">
            <a:avLst/>
          </a:prstGeom>
          <a:noFill/>
        </p:spPr>
        <p:txBody>
          <a:bodyPr wrap="none" rtlCol="0">
            <a:spAutoFit/>
          </a:bodyPr>
          <a:lstStyle/>
          <a:p>
            <a:r>
              <a:rPr lang="en-US" dirty="0"/>
              <a:t>0</a:t>
            </a:r>
          </a:p>
        </p:txBody>
      </p:sp>
      <p:grpSp>
        <p:nvGrpSpPr>
          <p:cNvPr id="102" name="Group 101">
            <a:extLst>
              <a:ext uri="{FF2B5EF4-FFF2-40B4-BE49-F238E27FC236}">
                <a16:creationId xmlns:a16="http://schemas.microsoft.com/office/drawing/2014/main" id="{A66EF685-F758-7409-7173-E5802E23006F}"/>
              </a:ext>
            </a:extLst>
          </p:cNvPr>
          <p:cNvGrpSpPr/>
          <p:nvPr/>
        </p:nvGrpSpPr>
        <p:grpSpPr>
          <a:xfrm rot="5635629">
            <a:off x="3689248" y="3160004"/>
            <a:ext cx="453960" cy="164520"/>
            <a:chOff x="8068976" y="4476062"/>
            <a:chExt cx="453960" cy="164520"/>
          </a:xfrm>
        </p:grpSpPr>
        <mc:AlternateContent xmlns:mc="http://schemas.openxmlformats.org/markup-compatibility/2006" xmlns:p14="http://schemas.microsoft.com/office/powerpoint/2010/main">
          <mc:Choice Requires="p14">
            <p:contentPart p14:bwMode="auto" r:id="rId68">
              <p14:nvContentPartPr>
                <p14:cNvPr id="103" name="Ink 102">
                  <a:extLst>
                    <a:ext uri="{FF2B5EF4-FFF2-40B4-BE49-F238E27FC236}">
                      <a16:creationId xmlns:a16="http://schemas.microsoft.com/office/drawing/2014/main" id="{D1DF18B1-A323-9936-FD50-2A91A9C5445B}"/>
                    </a:ext>
                  </a:extLst>
                </p14:cNvPr>
                <p14:cNvContentPartPr/>
                <p14:nvPr/>
              </p14:nvContentPartPr>
              <p14:xfrm>
                <a:off x="8248616" y="4639142"/>
                <a:ext cx="10800" cy="360"/>
              </p14:xfrm>
            </p:contentPart>
          </mc:Choice>
          <mc:Fallback xmlns="">
            <p:pic>
              <p:nvPicPr>
                <p:cNvPr id="174" name="Ink 173">
                  <a:extLst>
                    <a:ext uri="{FF2B5EF4-FFF2-40B4-BE49-F238E27FC236}">
                      <a16:creationId xmlns:a16="http://schemas.microsoft.com/office/drawing/2014/main" id="{C92000FB-72FD-A21B-3BE7-5D6A6DFB5194}"/>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4" name="Ink 103">
                  <a:extLst>
                    <a:ext uri="{FF2B5EF4-FFF2-40B4-BE49-F238E27FC236}">
                      <a16:creationId xmlns:a16="http://schemas.microsoft.com/office/drawing/2014/main" id="{A4DCDFC6-CDD5-2665-CE0B-DB6C180F1065}"/>
                    </a:ext>
                  </a:extLst>
                </p14:cNvPr>
                <p14:cNvContentPartPr/>
                <p14:nvPr/>
              </p14:nvContentPartPr>
              <p14:xfrm>
                <a:off x="8463896" y="4514942"/>
                <a:ext cx="360" cy="360"/>
              </p14:xfrm>
            </p:contentPart>
          </mc:Choice>
          <mc:Fallback xmlns="">
            <p:pic>
              <p:nvPicPr>
                <p:cNvPr id="175" name="Ink 174">
                  <a:extLst>
                    <a:ext uri="{FF2B5EF4-FFF2-40B4-BE49-F238E27FC236}">
                      <a16:creationId xmlns:a16="http://schemas.microsoft.com/office/drawing/2014/main" id="{0BF93465-903E-F28C-DE0E-A62D39F2D24C}"/>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5" name="Ink 104">
                  <a:extLst>
                    <a:ext uri="{FF2B5EF4-FFF2-40B4-BE49-F238E27FC236}">
                      <a16:creationId xmlns:a16="http://schemas.microsoft.com/office/drawing/2014/main" id="{C2E6CDCB-D25B-FB3F-9921-2034100ECC94}"/>
                    </a:ext>
                  </a:extLst>
                </p14:cNvPr>
                <p14:cNvContentPartPr/>
                <p14:nvPr/>
              </p14:nvContentPartPr>
              <p14:xfrm>
                <a:off x="8374976" y="4476062"/>
                <a:ext cx="360" cy="360"/>
              </p14:xfrm>
            </p:contentPart>
          </mc:Choice>
          <mc:Fallback xmlns="">
            <p:pic>
              <p:nvPicPr>
                <p:cNvPr id="176" name="Ink 175">
                  <a:extLst>
                    <a:ext uri="{FF2B5EF4-FFF2-40B4-BE49-F238E27FC236}">
                      <a16:creationId xmlns:a16="http://schemas.microsoft.com/office/drawing/2014/main" id="{4D56EC3A-41A1-E4BA-B54C-7184CB70ABCC}"/>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7" name="Ink 106">
                  <a:extLst>
                    <a:ext uri="{FF2B5EF4-FFF2-40B4-BE49-F238E27FC236}">
                      <a16:creationId xmlns:a16="http://schemas.microsoft.com/office/drawing/2014/main" id="{31DD2D12-D45A-7B58-FC49-6EF9F2F34B25}"/>
                    </a:ext>
                  </a:extLst>
                </p14:cNvPr>
                <p14:cNvContentPartPr/>
                <p14:nvPr/>
              </p14:nvContentPartPr>
              <p14:xfrm>
                <a:off x="8115776" y="4531142"/>
                <a:ext cx="360" cy="360"/>
              </p14:xfrm>
            </p:contentPart>
          </mc:Choice>
          <mc:Fallback xmlns="">
            <p:pic>
              <p:nvPicPr>
                <p:cNvPr id="177" name="Ink 176">
                  <a:extLst>
                    <a:ext uri="{FF2B5EF4-FFF2-40B4-BE49-F238E27FC236}">
                      <a16:creationId xmlns:a16="http://schemas.microsoft.com/office/drawing/2014/main" id="{59DCEB78-3D8F-2A84-9612-28C5B6D1CCC1}"/>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8" name="Ink 107">
                  <a:extLst>
                    <a:ext uri="{FF2B5EF4-FFF2-40B4-BE49-F238E27FC236}">
                      <a16:creationId xmlns:a16="http://schemas.microsoft.com/office/drawing/2014/main" id="{B102F2C4-4897-E0BA-9A86-80B4F663FFCC}"/>
                    </a:ext>
                  </a:extLst>
                </p14:cNvPr>
                <p14:cNvContentPartPr/>
                <p14:nvPr/>
              </p14:nvContentPartPr>
              <p14:xfrm>
                <a:off x="8068976" y="4596302"/>
                <a:ext cx="6840" cy="8640"/>
              </p14:xfrm>
            </p:contentPart>
          </mc:Choice>
          <mc:Fallback xmlns="">
            <p:pic>
              <p:nvPicPr>
                <p:cNvPr id="178" name="Ink 177">
                  <a:extLst>
                    <a:ext uri="{FF2B5EF4-FFF2-40B4-BE49-F238E27FC236}">
                      <a16:creationId xmlns:a16="http://schemas.microsoft.com/office/drawing/2014/main" id="{5EB041CB-6B2E-D1FC-DE47-A35819B0F9E7}"/>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0" name="Ink 109">
                  <a:extLst>
                    <a:ext uri="{FF2B5EF4-FFF2-40B4-BE49-F238E27FC236}">
                      <a16:creationId xmlns:a16="http://schemas.microsoft.com/office/drawing/2014/main" id="{1EE0F1FA-CB67-1327-9211-202C20619596}"/>
                    </a:ext>
                  </a:extLst>
                </p14:cNvPr>
                <p14:cNvContentPartPr/>
                <p14:nvPr/>
              </p14:nvContentPartPr>
              <p14:xfrm>
                <a:off x="8355536" y="4640222"/>
                <a:ext cx="360" cy="360"/>
              </p14:xfrm>
            </p:contentPart>
          </mc:Choice>
          <mc:Fallback xmlns="">
            <p:pic>
              <p:nvPicPr>
                <p:cNvPr id="179" name="Ink 178">
                  <a:extLst>
                    <a:ext uri="{FF2B5EF4-FFF2-40B4-BE49-F238E27FC236}">
                      <a16:creationId xmlns:a16="http://schemas.microsoft.com/office/drawing/2014/main" id="{BF693E7C-7E4A-35F6-EBE9-2C5740483584}"/>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1" name="Ink 110">
                  <a:extLst>
                    <a:ext uri="{FF2B5EF4-FFF2-40B4-BE49-F238E27FC236}">
                      <a16:creationId xmlns:a16="http://schemas.microsoft.com/office/drawing/2014/main" id="{3370F145-2516-58F5-7F97-38B0BCCB2C40}"/>
                    </a:ext>
                  </a:extLst>
                </p14:cNvPr>
                <p14:cNvContentPartPr/>
                <p14:nvPr/>
              </p14:nvContentPartPr>
              <p14:xfrm>
                <a:off x="8522576" y="4640222"/>
                <a:ext cx="360" cy="360"/>
              </p14:xfrm>
            </p:contentPart>
          </mc:Choice>
          <mc:Fallback xmlns="">
            <p:pic>
              <p:nvPicPr>
                <p:cNvPr id="180" name="Ink 179">
                  <a:extLst>
                    <a:ext uri="{FF2B5EF4-FFF2-40B4-BE49-F238E27FC236}">
                      <a16:creationId xmlns:a16="http://schemas.microsoft.com/office/drawing/2014/main" id="{3C46270C-1795-2618-CE0C-D3F48CC6954F}"/>
                    </a:ext>
                  </a:extLst>
                </p:cNvPr>
                <p:cNvPicPr/>
                <p:nvPr/>
              </p:nvPicPr>
              <p:blipFill>
                <a:blip r:embed="rId61"/>
                <a:stretch>
                  <a:fillRect/>
                </a:stretch>
              </p:blipFill>
              <p:spPr>
                <a:xfrm>
                  <a:off x="8486936" y="4604582"/>
                  <a:ext cx="72000" cy="72000"/>
                </a:xfrm>
                <a:prstGeom prst="rect">
                  <a:avLst/>
                </a:prstGeom>
              </p:spPr>
            </p:pic>
          </mc:Fallback>
        </mc:AlternateContent>
      </p:grpSp>
      <p:grpSp>
        <p:nvGrpSpPr>
          <p:cNvPr id="118" name="Group 117">
            <a:extLst>
              <a:ext uri="{FF2B5EF4-FFF2-40B4-BE49-F238E27FC236}">
                <a16:creationId xmlns:a16="http://schemas.microsoft.com/office/drawing/2014/main" id="{600E0F3B-AFF0-B31C-3B83-3DE30C4E4BB8}"/>
              </a:ext>
            </a:extLst>
          </p:cNvPr>
          <p:cNvGrpSpPr/>
          <p:nvPr/>
        </p:nvGrpSpPr>
        <p:grpSpPr>
          <a:xfrm rot="5635629">
            <a:off x="3656449" y="3046186"/>
            <a:ext cx="453960" cy="164520"/>
            <a:chOff x="8068976" y="4476062"/>
            <a:chExt cx="453960" cy="164520"/>
          </a:xfrm>
        </p:grpSpPr>
        <mc:AlternateContent xmlns:mc="http://schemas.openxmlformats.org/markup-compatibility/2006" xmlns:p14="http://schemas.microsoft.com/office/powerpoint/2010/main">
          <mc:Choice Requires="p14">
            <p:contentPart p14:bwMode="auto" r:id="rId75">
              <p14:nvContentPartPr>
                <p14:cNvPr id="119" name="Ink 118">
                  <a:extLst>
                    <a:ext uri="{FF2B5EF4-FFF2-40B4-BE49-F238E27FC236}">
                      <a16:creationId xmlns:a16="http://schemas.microsoft.com/office/drawing/2014/main" id="{58074FF2-7524-641E-966C-570507970C53}"/>
                    </a:ext>
                  </a:extLst>
                </p14:cNvPr>
                <p14:cNvContentPartPr/>
                <p14:nvPr/>
              </p14:nvContentPartPr>
              <p14:xfrm>
                <a:off x="8248616" y="4639142"/>
                <a:ext cx="10800" cy="360"/>
              </p14:xfrm>
            </p:contentPart>
          </mc:Choice>
          <mc:Fallback xmlns="">
            <p:pic>
              <p:nvPicPr>
                <p:cNvPr id="182" name="Ink 181">
                  <a:extLst>
                    <a:ext uri="{FF2B5EF4-FFF2-40B4-BE49-F238E27FC236}">
                      <a16:creationId xmlns:a16="http://schemas.microsoft.com/office/drawing/2014/main" id="{F078BA1A-4EC4-FB0D-92AB-A24A877CB84F}"/>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20" name="Ink 119">
                  <a:extLst>
                    <a:ext uri="{FF2B5EF4-FFF2-40B4-BE49-F238E27FC236}">
                      <a16:creationId xmlns:a16="http://schemas.microsoft.com/office/drawing/2014/main" id="{40D972AE-8CEB-EA18-359D-5AFCED99745F}"/>
                    </a:ext>
                  </a:extLst>
                </p14:cNvPr>
                <p14:cNvContentPartPr/>
                <p14:nvPr/>
              </p14:nvContentPartPr>
              <p14:xfrm>
                <a:off x="8463896" y="4514942"/>
                <a:ext cx="360" cy="360"/>
              </p14:xfrm>
            </p:contentPart>
          </mc:Choice>
          <mc:Fallback xmlns="">
            <p:pic>
              <p:nvPicPr>
                <p:cNvPr id="183" name="Ink 182">
                  <a:extLst>
                    <a:ext uri="{FF2B5EF4-FFF2-40B4-BE49-F238E27FC236}">
                      <a16:creationId xmlns:a16="http://schemas.microsoft.com/office/drawing/2014/main" id="{FEE50D3E-03C5-ED93-5D05-E0F87B90AE0C}"/>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1" name="Ink 120">
                  <a:extLst>
                    <a:ext uri="{FF2B5EF4-FFF2-40B4-BE49-F238E27FC236}">
                      <a16:creationId xmlns:a16="http://schemas.microsoft.com/office/drawing/2014/main" id="{D6F366F3-8647-C4FD-92C6-9EBC3E994794}"/>
                    </a:ext>
                  </a:extLst>
                </p14:cNvPr>
                <p14:cNvContentPartPr/>
                <p14:nvPr/>
              </p14:nvContentPartPr>
              <p14:xfrm>
                <a:off x="8374976" y="4476062"/>
                <a:ext cx="360" cy="360"/>
              </p14:xfrm>
            </p:contentPart>
          </mc:Choice>
          <mc:Fallback xmlns="">
            <p:pic>
              <p:nvPicPr>
                <p:cNvPr id="184" name="Ink 183">
                  <a:extLst>
                    <a:ext uri="{FF2B5EF4-FFF2-40B4-BE49-F238E27FC236}">
                      <a16:creationId xmlns:a16="http://schemas.microsoft.com/office/drawing/2014/main" id="{A308E872-CCF0-75CF-2674-22254826F081}"/>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2" name="Ink 121">
                  <a:extLst>
                    <a:ext uri="{FF2B5EF4-FFF2-40B4-BE49-F238E27FC236}">
                      <a16:creationId xmlns:a16="http://schemas.microsoft.com/office/drawing/2014/main" id="{CB1518D9-3CDB-6070-D00F-8ED025E8789A}"/>
                    </a:ext>
                  </a:extLst>
                </p14:cNvPr>
                <p14:cNvContentPartPr/>
                <p14:nvPr/>
              </p14:nvContentPartPr>
              <p14:xfrm>
                <a:off x="8115776" y="4531142"/>
                <a:ext cx="360" cy="360"/>
              </p14:xfrm>
            </p:contentPart>
          </mc:Choice>
          <mc:Fallback xmlns="">
            <p:pic>
              <p:nvPicPr>
                <p:cNvPr id="185" name="Ink 184">
                  <a:extLst>
                    <a:ext uri="{FF2B5EF4-FFF2-40B4-BE49-F238E27FC236}">
                      <a16:creationId xmlns:a16="http://schemas.microsoft.com/office/drawing/2014/main" id="{768DA873-3A02-FC35-E14C-30C348197764}"/>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23" name="Ink 122">
                  <a:extLst>
                    <a:ext uri="{FF2B5EF4-FFF2-40B4-BE49-F238E27FC236}">
                      <a16:creationId xmlns:a16="http://schemas.microsoft.com/office/drawing/2014/main" id="{57A5D50E-02F2-25D9-D6A8-F49E9915B71F}"/>
                    </a:ext>
                  </a:extLst>
                </p14:cNvPr>
                <p14:cNvContentPartPr/>
                <p14:nvPr/>
              </p14:nvContentPartPr>
              <p14:xfrm>
                <a:off x="8068976" y="4596302"/>
                <a:ext cx="6840" cy="8640"/>
              </p14:xfrm>
            </p:contentPart>
          </mc:Choice>
          <mc:Fallback xmlns="">
            <p:pic>
              <p:nvPicPr>
                <p:cNvPr id="186" name="Ink 185">
                  <a:extLst>
                    <a:ext uri="{FF2B5EF4-FFF2-40B4-BE49-F238E27FC236}">
                      <a16:creationId xmlns:a16="http://schemas.microsoft.com/office/drawing/2014/main" id="{859AD2A8-B201-B859-0D84-3D4E82E31591}"/>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4" name="Ink 123">
                  <a:extLst>
                    <a:ext uri="{FF2B5EF4-FFF2-40B4-BE49-F238E27FC236}">
                      <a16:creationId xmlns:a16="http://schemas.microsoft.com/office/drawing/2014/main" id="{4A80EA58-2B47-BFBC-F9EA-FFB62AB80F0F}"/>
                    </a:ext>
                  </a:extLst>
                </p14:cNvPr>
                <p14:cNvContentPartPr/>
                <p14:nvPr/>
              </p14:nvContentPartPr>
              <p14:xfrm>
                <a:off x="8355536" y="4640222"/>
                <a:ext cx="360" cy="360"/>
              </p14:xfrm>
            </p:contentPart>
          </mc:Choice>
          <mc:Fallback xmlns="">
            <p:pic>
              <p:nvPicPr>
                <p:cNvPr id="187" name="Ink 186">
                  <a:extLst>
                    <a:ext uri="{FF2B5EF4-FFF2-40B4-BE49-F238E27FC236}">
                      <a16:creationId xmlns:a16="http://schemas.microsoft.com/office/drawing/2014/main" id="{38F9EC40-C1A1-CD96-14C8-1190EDB43296}"/>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25" name="Ink 124">
                  <a:extLst>
                    <a:ext uri="{FF2B5EF4-FFF2-40B4-BE49-F238E27FC236}">
                      <a16:creationId xmlns:a16="http://schemas.microsoft.com/office/drawing/2014/main" id="{B3DF87F4-248C-500C-9A67-EF7979AE1DDB}"/>
                    </a:ext>
                  </a:extLst>
                </p14:cNvPr>
                <p14:cNvContentPartPr/>
                <p14:nvPr/>
              </p14:nvContentPartPr>
              <p14:xfrm>
                <a:off x="8522576" y="4640222"/>
                <a:ext cx="360" cy="360"/>
              </p14:xfrm>
            </p:contentPart>
          </mc:Choice>
          <mc:Fallback xmlns="">
            <p:pic>
              <p:nvPicPr>
                <p:cNvPr id="188" name="Ink 187">
                  <a:extLst>
                    <a:ext uri="{FF2B5EF4-FFF2-40B4-BE49-F238E27FC236}">
                      <a16:creationId xmlns:a16="http://schemas.microsoft.com/office/drawing/2014/main" id="{1A2DAA8E-CB60-0E18-7399-91E568C64B23}"/>
                    </a:ext>
                  </a:extLst>
                </p:cNvPr>
                <p:cNvPicPr/>
                <p:nvPr/>
              </p:nvPicPr>
              <p:blipFill>
                <a:blip r:embed="rId61"/>
                <a:stretch>
                  <a:fillRect/>
                </a:stretch>
              </p:blipFill>
              <p:spPr>
                <a:xfrm>
                  <a:off x="8486936" y="4604582"/>
                  <a:ext cx="72000" cy="72000"/>
                </a:xfrm>
                <a:prstGeom prst="rect">
                  <a:avLst/>
                </a:prstGeom>
              </p:spPr>
            </p:pic>
          </mc:Fallback>
        </mc:AlternateContent>
      </p:grpSp>
      <p:grpSp>
        <p:nvGrpSpPr>
          <p:cNvPr id="126" name="Group 125">
            <a:extLst>
              <a:ext uri="{FF2B5EF4-FFF2-40B4-BE49-F238E27FC236}">
                <a16:creationId xmlns:a16="http://schemas.microsoft.com/office/drawing/2014/main" id="{D220EE30-D59E-3B52-78BD-BB3F0176E139}"/>
              </a:ext>
            </a:extLst>
          </p:cNvPr>
          <p:cNvGrpSpPr/>
          <p:nvPr/>
        </p:nvGrpSpPr>
        <p:grpSpPr>
          <a:xfrm rot="5635629">
            <a:off x="3830073" y="3011462"/>
            <a:ext cx="453960" cy="164520"/>
            <a:chOff x="8068976" y="4476062"/>
            <a:chExt cx="453960" cy="164520"/>
          </a:xfrm>
        </p:grpSpPr>
        <mc:AlternateContent xmlns:mc="http://schemas.openxmlformats.org/markup-compatibility/2006" xmlns:p14="http://schemas.microsoft.com/office/powerpoint/2010/main">
          <mc:Choice Requires="p14">
            <p:contentPart p14:bwMode="auto" r:id="rId82">
              <p14:nvContentPartPr>
                <p14:cNvPr id="127" name="Ink 126">
                  <a:extLst>
                    <a:ext uri="{FF2B5EF4-FFF2-40B4-BE49-F238E27FC236}">
                      <a16:creationId xmlns:a16="http://schemas.microsoft.com/office/drawing/2014/main" id="{D72C4767-7073-EE87-AE68-155DC0319477}"/>
                    </a:ext>
                  </a:extLst>
                </p14:cNvPr>
                <p14:cNvContentPartPr/>
                <p14:nvPr/>
              </p14:nvContentPartPr>
              <p14:xfrm>
                <a:off x="8248616" y="4639142"/>
                <a:ext cx="10800" cy="360"/>
              </p14:xfrm>
            </p:contentPart>
          </mc:Choice>
          <mc:Fallback xmlns="">
            <p:pic>
              <p:nvPicPr>
                <p:cNvPr id="190" name="Ink 189">
                  <a:extLst>
                    <a:ext uri="{FF2B5EF4-FFF2-40B4-BE49-F238E27FC236}">
                      <a16:creationId xmlns:a16="http://schemas.microsoft.com/office/drawing/2014/main" id="{A507D8C5-2B73-8A62-EF22-F3FEC9019D91}"/>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28" name="Ink 127">
                  <a:extLst>
                    <a:ext uri="{FF2B5EF4-FFF2-40B4-BE49-F238E27FC236}">
                      <a16:creationId xmlns:a16="http://schemas.microsoft.com/office/drawing/2014/main" id="{24AE8ACB-C620-2FAF-8186-32B186A393CE}"/>
                    </a:ext>
                  </a:extLst>
                </p14:cNvPr>
                <p14:cNvContentPartPr/>
                <p14:nvPr/>
              </p14:nvContentPartPr>
              <p14:xfrm>
                <a:off x="8463896" y="4514942"/>
                <a:ext cx="360" cy="360"/>
              </p14:xfrm>
            </p:contentPart>
          </mc:Choice>
          <mc:Fallback xmlns="">
            <p:pic>
              <p:nvPicPr>
                <p:cNvPr id="191" name="Ink 190">
                  <a:extLst>
                    <a:ext uri="{FF2B5EF4-FFF2-40B4-BE49-F238E27FC236}">
                      <a16:creationId xmlns:a16="http://schemas.microsoft.com/office/drawing/2014/main" id="{B228B26C-33DF-D445-7390-B725C2CCA776}"/>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9" name="Ink 128">
                  <a:extLst>
                    <a:ext uri="{FF2B5EF4-FFF2-40B4-BE49-F238E27FC236}">
                      <a16:creationId xmlns:a16="http://schemas.microsoft.com/office/drawing/2014/main" id="{FB17F925-3C7D-FBCC-16CE-94E3F1BD0769}"/>
                    </a:ext>
                  </a:extLst>
                </p14:cNvPr>
                <p14:cNvContentPartPr/>
                <p14:nvPr/>
              </p14:nvContentPartPr>
              <p14:xfrm>
                <a:off x="8374976" y="4476062"/>
                <a:ext cx="360" cy="360"/>
              </p14:xfrm>
            </p:contentPart>
          </mc:Choice>
          <mc:Fallback xmlns="">
            <p:pic>
              <p:nvPicPr>
                <p:cNvPr id="192" name="Ink 191">
                  <a:extLst>
                    <a:ext uri="{FF2B5EF4-FFF2-40B4-BE49-F238E27FC236}">
                      <a16:creationId xmlns:a16="http://schemas.microsoft.com/office/drawing/2014/main" id="{CFFFB9A1-6FE4-76EE-D142-6519AB307967}"/>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30" name="Ink 129">
                  <a:extLst>
                    <a:ext uri="{FF2B5EF4-FFF2-40B4-BE49-F238E27FC236}">
                      <a16:creationId xmlns:a16="http://schemas.microsoft.com/office/drawing/2014/main" id="{E6049DD1-1651-67BC-817A-676E08AAB6AC}"/>
                    </a:ext>
                  </a:extLst>
                </p14:cNvPr>
                <p14:cNvContentPartPr/>
                <p14:nvPr/>
              </p14:nvContentPartPr>
              <p14:xfrm>
                <a:off x="8115776" y="4531142"/>
                <a:ext cx="360" cy="360"/>
              </p14:xfrm>
            </p:contentPart>
          </mc:Choice>
          <mc:Fallback xmlns="">
            <p:pic>
              <p:nvPicPr>
                <p:cNvPr id="193" name="Ink 192">
                  <a:extLst>
                    <a:ext uri="{FF2B5EF4-FFF2-40B4-BE49-F238E27FC236}">
                      <a16:creationId xmlns:a16="http://schemas.microsoft.com/office/drawing/2014/main" id="{35968F19-B3DF-81AE-AEA9-9557A4682DFE}"/>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31" name="Ink 130">
                  <a:extLst>
                    <a:ext uri="{FF2B5EF4-FFF2-40B4-BE49-F238E27FC236}">
                      <a16:creationId xmlns:a16="http://schemas.microsoft.com/office/drawing/2014/main" id="{18FA0BD7-FDAC-6935-2848-3C78CA15321C}"/>
                    </a:ext>
                  </a:extLst>
                </p14:cNvPr>
                <p14:cNvContentPartPr/>
                <p14:nvPr/>
              </p14:nvContentPartPr>
              <p14:xfrm>
                <a:off x="8068976" y="4596302"/>
                <a:ext cx="6840" cy="8640"/>
              </p14:xfrm>
            </p:contentPart>
          </mc:Choice>
          <mc:Fallback xmlns="">
            <p:pic>
              <p:nvPicPr>
                <p:cNvPr id="194" name="Ink 193">
                  <a:extLst>
                    <a:ext uri="{FF2B5EF4-FFF2-40B4-BE49-F238E27FC236}">
                      <a16:creationId xmlns:a16="http://schemas.microsoft.com/office/drawing/2014/main" id="{61B71985-B5B6-2851-C596-D6ACDBE885DC}"/>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32" name="Ink 131">
                  <a:extLst>
                    <a:ext uri="{FF2B5EF4-FFF2-40B4-BE49-F238E27FC236}">
                      <a16:creationId xmlns:a16="http://schemas.microsoft.com/office/drawing/2014/main" id="{DF7D789F-1956-F8B9-27D8-3E2FEFB9BCDA}"/>
                    </a:ext>
                  </a:extLst>
                </p14:cNvPr>
                <p14:cNvContentPartPr/>
                <p14:nvPr/>
              </p14:nvContentPartPr>
              <p14:xfrm>
                <a:off x="8355536" y="4640222"/>
                <a:ext cx="360" cy="360"/>
              </p14:xfrm>
            </p:contentPart>
          </mc:Choice>
          <mc:Fallback xmlns="">
            <p:pic>
              <p:nvPicPr>
                <p:cNvPr id="195" name="Ink 194">
                  <a:extLst>
                    <a:ext uri="{FF2B5EF4-FFF2-40B4-BE49-F238E27FC236}">
                      <a16:creationId xmlns:a16="http://schemas.microsoft.com/office/drawing/2014/main" id="{73B09DD6-C928-B22E-C6D0-A996EAF9B692}"/>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33" name="Ink 132">
                  <a:extLst>
                    <a:ext uri="{FF2B5EF4-FFF2-40B4-BE49-F238E27FC236}">
                      <a16:creationId xmlns:a16="http://schemas.microsoft.com/office/drawing/2014/main" id="{09C9E560-097B-71A5-BDDD-CC1F75CFA3FD}"/>
                    </a:ext>
                  </a:extLst>
                </p14:cNvPr>
                <p14:cNvContentPartPr/>
                <p14:nvPr/>
              </p14:nvContentPartPr>
              <p14:xfrm>
                <a:off x="8522576" y="4640222"/>
                <a:ext cx="360" cy="360"/>
              </p14:xfrm>
            </p:contentPart>
          </mc:Choice>
          <mc:Fallback xmlns="">
            <p:pic>
              <p:nvPicPr>
                <p:cNvPr id="196" name="Ink 195">
                  <a:extLst>
                    <a:ext uri="{FF2B5EF4-FFF2-40B4-BE49-F238E27FC236}">
                      <a16:creationId xmlns:a16="http://schemas.microsoft.com/office/drawing/2014/main" id="{D9F7EF61-5833-851C-C068-523A550AFE24}"/>
                    </a:ext>
                  </a:extLst>
                </p:cNvPr>
                <p:cNvPicPr/>
                <p:nvPr/>
              </p:nvPicPr>
              <p:blipFill>
                <a:blip r:embed="rId61"/>
                <a:stretch>
                  <a:fillRect/>
                </a:stretch>
              </p:blipFill>
              <p:spPr>
                <a:xfrm>
                  <a:off x="8486936" y="4604582"/>
                  <a:ext cx="72000" cy="72000"/>
                </a:xfrm>
                <a:prstGeom prst="rect">
                  <a:avLst/>
                </a:prstGeom>
              </p:spPr>
            </p:pic>
          </mc:Fallback>
        </mc:AlternateContent>
      </p:grpSp>
      <p:pic>
        <p:nvPicPr>
          <p:cNvPr id="134" name="Picture 133">
            <a:extLst>
              <a:ext uri="{FF2B5EF4-FFF2-40B4-BE49-F238E27FC236}">
                <a16:creationId xmlns:a16="http://schemas.microsoft.com/office/drawing/2014/main" id="{D316FF9A-49C8-E844-4987-75E1D2AD94F7}"/>
              </a:ext>
            </a:extLst>
          </p:cNvPr>
          <p:cNvPicPr>
            <a:picLocks noChangeAspect="1"/>
          </p:cNvPicPr>
          <p:nvPr/>
        </p:nvPicPr>
        <p:blipFill>
          <a:blip r:embed="rId89"/>
          <a:stretch>
            <a:fillRect/>
          </a:stretch>
        </p:blipFill>
        <p:spPr>
          <a:xfrm rot="16744664">
            <a:off x="4741560" y="2993632"/>
            <a:ext cx="774700" cy="431800"/>
          </a:xfrm>
          <a:prstGeom prst="rect">
            <a:avLst/>
          </a:prstGeom>
        </p:spPr>
      </p:pic>
      <p:pic>
        <p:nvPicPr>
          <p:cNvPr id="135" name="Picture 134">
            <a:extLst>
              <a:ext uri="{FF2B5EF4-FFF2-40B4-BE49-F238E27FC236}">
                <a16:creationId xmlns:a16="http://schemas.microsoft.com/office/drawing/2014/main" id="{509FE854-BF04-2416-6A3B-9AE7CCEA0623}"/>
              </a:ext>
            </a:extLst>
          </p:cNvPr>
          <p:cNvPicPr>
            <a:picLocks noChangeAspect="1"/>
          </p:cNvPicPr>
          <p:nvPr/>
        </p:nvPicPr>
        <p:blipFill>
          <a:blip r:embed="rId89"/>
          <a:stretch>
            <a:fillRect/>
          </a:stretch>
        </p:blipFill>
        <p:spPr>
          <a:xfrm rot="6382810">
            <a:off x="4749761" y="2982726"/>
            <a:ext cx="774700" cy="431800"/>
          </a:xfrm>
          <a:prstGeom prst="rect">
            <a:avLst/>
          </a:prstGeom>
        </p:spPr>
      </p:pic>
      <p:pic>
        <p:nvPicPr>
          <p:cNvPr id="136" name="Picture 135">
            <a:extLst>
              <a:ext uri="{FF2B5EF4-FFF2-40B4-BE49-F238E27FC236}">
                <a16:creationId xmlns:a16="http://schemas.microsoft.com/office/drawing/2014/main" id="{B00E595E-D699-9FE4-742E-F2FFAF134A59}"/>
              </a:ext>
            </a:extLst>
          </p:cNvPr>
          <p:cNvPicPr>
            <a:picLocks noChangeAspect="1"/>
          </p:cNvPicPr>
          <p:nvPr/>
        </p:nvPicPr>
        <p:blipFill>
          <a:blip r:embed="rId89"/>
          <a:stretch>
            <a:fillRect/>
          </a:stretch>
        </p:blipFill>
        <p:spPr>
          <a:xfrm rot="16744664">
            <a:off x="4697317" y="2878172"/>
            <a:ext cx="774700" cy="431800"/>
          </a:xfrm>
          <a:prstGeom prst="rect">
            <a:avLst/>
          </a:prstGeom>
        </p:spPr>
      </p:pic>
      <p:sp>
        <p:nvSpPr>
          <p:cNvPr id="137" name="Right Brace 136">
            <a:extLst>
              <a:ext uri="{FF2B5EF4-FFF2-40B4-BE49-F238E27FC236}">
                <a16:creationId xmlns:a16="http://schemas.microsoft.com/office/drawing/2014/main" id="{4A40510A-E040-1576-1B00-069248689287}"/>
              </a:ext>
            </a:extLst>
          </p:cNvPr>
          <p:cNvSpPr/>
          <p:nvPr/>
        </p:nvSpPr>
        <p:spPr>
          <a:xfrm>
            <a:off x="2782933" y="2357533"/>
            <a:ext cx="245441" cy="2025578"/>
          </a:xfrm>
          <a:prstGeom prst="rightBrace">
            <a:avLst>
              <a:gd name="adj1" fmla="val 8333"/>
              <a:gd name="adj2" fmla="val 4828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38" name="Group 137">
            <a:extLst>
              <a:ext uri="{FF2B5EF4-FFF2-40B4-BE49-F238E27FC236}">
                <a16:creationId xmlns:a16="http://schemas.microsoft.com/office/drawing/2014/main" id="{BD2E757E-984D-D17C-0738-3116C84554E6}"/>
              </a:ext>
            </a:extLst>
          </p:cNvPr>
          <p:cNvGrpSpPr/>
          <p:nvPr/>
        </p:nvGrpSpPr>
        <p:grpSpPr>
          <a:xfrm>
            <a:off x="2184849" y="2847273"/>
            <a:ext cx="453960" cy="164520"/>
            <a:chOff x="8068976" y="4476062"/>
            <a:chExt cx="453960" cy="164520"/>
          </a:xfrm>
        </p:grpSpPr>
        <mc:AlternateContent xmlns:mc="http://schemas.openxmlformats.org/markup-compatibility/2006" xmlns:p14="http://schemas.microsoft.com/office/powerpoint/2010/main">
          <mc:Choice Requires="p14">
            <p:contentPart p14:bwMode="auto" r:id="rId90">
              <p14:nvContentPartPr>
                <p14:cNvPr id="139" name="Ink 138">
                  <a:extLst>
                    <a:ext uri="{FF2B5EF4-FFF2-40B4-BE49-F238E27FC236}">
                      <a16:creationId xmlns:a16="http://schemas.microsoft.com/office/drawing/2014/main" id="{6444827B-D702-E6F4-F6C5-DB9E2E65262E}"/>
                    </a:ext>
                  </a:extLst>
                </p14:cNvPr>
                <p14:cNvContentPartPr/>
                <p14:nvPr/>
              </p14:nvContentPartPr>
              <p14:xfrm>
                <a:off x="8248616" y="4639142"/>
                <a:ext cx="10800" cy="360"/>
              </p14:xfrm>
            </p:contentPart>
          </mc:Choice>
          <mc:Fallback xmlns="">
            <p:pic>
              <p:nvPicPr>
                <p:cNvPr id="158" name="Ink 157">
                  <a:extLst>
                    <a:ext uri="{FF2B5EF4-FFF2-40B4-BE49-F238E27FC236}">
                      <a16:creationId xmlns:a16="http://schemas.microsoft.com/office/drawing/2014/main" id="{6BCFD7C4-82CC-3402-C5F9-5534CAEE7495}"/>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0" name="Ink 139">
                  <a:extLst>
                    <a:ext uri="{FF2B5EF4-FFF2-40B4-BE49-F238E27FC236}">
                      <a16:creationId xmlns:a16="http://schemas.microsoft.com/office/drawing/2014/main" id="{3EC33D4C-1AA2-EE12-8D34-F071C1E603E2}"/>
                    </a:ext>
                  </a:extLst>
                </p14:cNvPr>
                <p14:cNvContentPartPr/>
                <p14:nvPr/>
              </p14:nvContentPartPr>
              <p14:xfrm>
                <a:off x="8463896" y="4514942"/>
                <a:ext cx="360" cy="360"/>
              </p14:xfrm>
            </p:contentPart>
          </mc:Choice>
          <mc:Fallback xmlns="">
            <p:pic>
              <p:nvPicPr>
                <p:cNvPr id="159" name="Ink 158">
                  <a:extLst>
                    <a:ext uri="{FF2B5EF4-FFF2-40B4-BE49-F238E27FC236}">
                      <a16:creationId xmlns:a16="http://schemas.microsoft.com/office/drawing/2014/main" id="{76784B67-19C6-2ABB-F8E6-A8369F0DB9C5}"/>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1" name="Ink 140">
                  <a:extLst>
                    <a:ext uri="{FF2B5EF4-FFF2-40B4-BE49-F238E27FC236}">
                      <a16:creationId xmlns:a16="http://schemas.microsoft.com/office/drawing/2014/main" id="{AAE05C4F-FCB9-20F3-B702-E9411CABEDF3}"/>
                    </a:ext>
                  </a:extLst>
                </p14:cNvPr>
                <p14:cNvContentPartPr/>
                <p14:nvPr/>
              </p14:nvContentPartPr>
              <p14:xfrm>
                <a:off x="8374976" y="4476062"/>
                <a:ext cx="360" cy="360"/>
              </p14:xfrm>
            </p:contentPart>
          </mc:Choice>
          <mc:Fallback xmlns="">
            <p:pic>
              <p:nvPicPr>
                <p:cNvPr id="160" name="Ink 159">
                  <a:extLst>
                    <a:ext uri="{FF2B5EF4-FFF2-40B4-BE49-F238E27FC236}">
                      <a16:creationId xmlns:a16="http://schemas.microsoft.com/office/drawing/2014/main" id="{E72EA30D-79C3-F2CC-672E-C131DAEE32A1}"/>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2" name="Ink 141">
                  <a:extLst>
                    <a:ext uri="{FF2B5EF4-FFF2-40B4-BE49-F238E27FC236}">
                      <a16:creationId xmlns:a16="http://schemas.microsoft.com/office/drawing/2014/main" id="{155E9892-A90C-647D-C3F6-60E7D391DFCA}"/>
                    </a:ext>
                  </a:extLst>
                </p14:cNvPr>
                <p14:cNvContentPartPr/>
                <p14:nvPr/>
              </p14:nvContentPartPr>
              <p14:xfrm>
                <a:off x="8115776" y="4531142"/>
                <a:ext cx="360" cy="360"/>
              </p14:xfrm>
            </p:contentPart>
          </mc:Choice>
          <mc:Fallback xmlns="">
            <p:pic>
              <p:nvPicPr>
                <p:cNvPr id="161" name="Ink 160">
                  <a:extLst>
                    <a:ext uri="{FF2B5EF4-FFF2-40B4-BE49-F238E27FC236}">
                      <a16:creationId xmlns:a16="http://schemas.microsoft.com/office/drawing/2014/main" id="{48C774AE-2201-8E5E-759D-124D4C66868B}"/>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3" name="Ink 142">
                  <a:extLst>
                    <a:ext uri="{FF2B5EF4-FFF2-40B4-BE49-F238E27FC236}">
                      <a16:creationId xmlns:a16="http://schemas.microsoft.com/office/drawing/2014/main" id="{5050C7A3-B00F-9C22-F554-AAC67D1468B4}"/>
                    </a:ext>
                  </a:extLst>
                </p14:cNvPr>
                <p14:cNvContentPartPr/>
                <p14:nvPr/>
              </p14:nvContentPartPr>
              <p14:xfrm>
                <a:off x="8068976" y="4596302"/>
                <a:ext cx="6840" cy="8640"/>
              </p14:xfrm>
            </p:contentPart>
          </mc:Choice>
          <mc:Fallback xmlns="">
            <p:pic>
              <p:nvPicPr>
                <p:cNvPr id="162" name="Ink 161">
                  <a:extLst>
                    <a:ext uri="{FF2B5EF4-FFF2-40B4-BE49-F238E27FC236}">
                      <a16:creationId xmlns:a16="http://schemas.microsoft.com/office/drawing/2014/main" id="{33FF5172-A68B-2EEA-36A3-3E043DDEEB28}"/>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4" name="Ink 143">
                  <a:extLst>
                    <a:ext uri="{FF2B5EF4-FFF2-40B4-BE49-F238E27FC236}">
                      <a16:creationId xmlns:a16="http://schemas.microsoft.com/office/drawing/2014/main" id="{9EF3168D-F6F4-9215-D5FF-B8D2E8ADF5D1}"/>
                    </a:ext>
                  </a:extLst>
                </p14:cNvPr>
                <p14:cNvContentPartPr/>
                <p14:nvPr/>
              </p14:nvContentPartPr>
              <p14:xfrm>
                <a:off x="8355536" y="4640222"/>
                <a:ext cx="360" cy="360"/>
              </p14:xfrm>
            </p:contentPart>
          </mc:Choice>
          <mc:Fallback xmlns="">
            <p:pic>
              <p:nvPicPr>
                <p:cNvPr id="163" name="Ink 162">
                  <a:extLst>
                    <a:ext uri="{FF2B5EF4-FFF2-40B4-BE49-F238E27FC236}">
                      <a16:creationId xmlns:a16="http://schemas.microsoft.com/office/drawing/2014/main" id="{800F10AB-A30D-BCC5-D0DC-941A4055E1E5}"/>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7" name="Ink 146">
                  <a:extLst>
                    <a:ext uri="{FF2B5EF4-FFF2-40B4-BE49-F238E27FC236}">
                      <a16:creationId xmlns:a16="http://schemas.microsoft.com/office/drawing/2014/main" id="{FD2B61EA-F207-1232-FCA3-35D1396923AD}"/>
                    </a:ext>
                  </a:extLst>
                </p14:cNvPr>
                <p14:cNvContentPartPr/>
                <p14:nvPr/>
              </p14:nvContentPartPr>
              <p14:xfrm>
                <a:off x="8522576" y="4640222"/>
                <a:ext cx="360" cy="360"/>
              </p14:xfrm>
            </p:contentPart>
          </mc:Choice>
          <mc:Fallback xmlns="">
            <p:pic>
              <p:nvPicPr>
                <p:cNvPr id="164" name="Ink 163">
                  <a:extLst>
                    <a:ext uri="{FF2B5EF4-FFF2-40B4-BE49-F238E27FC236}">
                      <a16:creationId xmlns:a16="http://schemas.microsoft.com/office/drawing/2014/main" id="{C10FDA9B-7EEB-1D8C-BB77-8A001F49B61D}"/>
                    </a:ext>
                  </a:extLst>
                </p:cNvPr>
                <p:cNvPicPr/>
                <p:nvPr/>
              </p:nvPicPr>
              <p:blipFill>
                <a:blip r:embed="rId61"/>
                <a:stretch>
                  <a:fillRect/>
                </a:stretch>
              </p:blipFill>
              <p:spPr>
                <a:xfrm>
                  <a:off x="8486936" y="4604582"/>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7">
            <p14:nvContentPartPr>
              <p14:cNvPr id="148" name="Ink 147">
                <a:extLst>
                  <a:ext uri="{FF2B5EF4-FFF2-40B4-BE49-F238E27FC236}">
                    <a16:creationId xmlns:a16="http://schemas.microsoft.com/office/drawing/2014/main" id="{046C344C-550A-5869-9FFA-50291F1113EC}"/>
                  </a:ext>
                </a:extLst>
              </p14:cNvPr>
              <p14:cNvContentPartPr/>
              <p14:nvPr/>
            </p14:nvContentPartPr>
            <p14:xfrm>
              <a:off x="1017657" y="3829192"/>
              <a:ext cx="360" cy="360"/>
            </p14:xfrm>
          </p:contentPart>
        </mc:Choice>
        <mc:Fallback xmlns="">
          <p:pic>
            <p:nvPicPr>
              <p:cNvPr id="148" name="Ink 147">
                <a:extLst>
                  <a:ext uri="{FF2B5EF4-FFF2-40B4-BE49-F238E27FC236}">
                    <a16:creationId xmlns:a16="http://schemas.microsoft.com/office/drawing/2014/main" id="{046C344C-550A-5869-9FFA-50291F1113EC}"/>
                  </a:ext>
                </a:extLst>
              </p:cNvPr>
              <p:cNvPicPr/>
              <p:nvPr/>
            </p:nvPicPr>
            <p:blipFill>
              <a:blip r:embed="rId3"/>
              <a:stretch>
                <a:fillRect/>
              </a:stretch>
            </p:blipFill>
            <p:spPr>
              <a:xfrm>
                <a:off x="981657" y="379319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50" name="Ink 149">
                <a:extLst>
                  <a:ext uri="{FF2B5EF4-FFF2-40B4-BE49-F238E27FC236}">
                    <a16:creationId xmlns:a16="http://schemas.microsoft.com/office/drawing/2014/main" id="{140589A0-9C1B-7B6D-1FE3-891605B7B929}"/>
                  </a:ext>
                </a:extLst>
              </p14:cNvPr>
              <p14:cNvContentPartPr/>
              <p14:nvPr/>
            </p14:nvContentPartPr>
            <p14:xfrm>
              <a:off x="977337" y="3646312"/>
              <a:ext cx="360" cy="360"/>
            </p14:xfrm>
          </p:contentPart>
        </mc:Choice>
        <mc:Fallback xmlns="">
          <p:pic>
            <p:nvPicPr>
              <p:cNvPr id="150" name="Ink 149">
                <a:extLst>
                  <a:ext uri="{FF2B5EF4-FFF2-40B4-BE49-F238E27FC236}">
                    <a16:creationId xmlns:a16="http://schemas.microsoft.com/office/drawing/2014/main" id="{140589A0-9C1B-7B6D-1FE3-891605B7B929}"/>
                  </a:ext>
                </a:extLst>
              </p:cNvPr>
              <p:cNvPicPr/>
              <p:nvPr/>
            </p:nvPicPr>
            <p:blipFill>
              <a:blip r:embed="rId3"/>
              <a:stretch>
                <a:fillRect/>
              </a:stretch>
            </p:blipFill>
            <p:spPr>
              <a:xfrm>
                <a:off x="941337" y="361031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51" name="Ink 150">
                <a:extLst>
                  <a:ext uri="{FF2B5EF4-FFF2-40B4-BE49-F238E27FC236}">
                    <a16:creationId xmlns:a16="http://schemas.microsoft.com/office/drawing/2014/main" id="{6231E412-70C4-EB98-9915-E73C4E7CD721}"/>
                  </a:ext>
                </a:extLst>
              </p14:cNvPr>
              <p14:cNvContentPartPr/>
              <p14:nvPr/>
            </p14:nvContentPartPr>
            <p14:xfrm>
              <a:off x="1410057" y="3820912"/>
              <a:ext cx="360" cy="360"/>
            </p14:xfrm>
          </p:contentPart>
        </mc:Choice>
        <mc:Fallback xmlns="">
          <p:pic>
            <p:nvPicPr>
              <p:cNvPr id="151" name="Ink 150">
                <a:extLst>
                  <a:ext uri="{FF2B5EF4-FFF2-40B4-BE49-F238E27FC236}">
                    <a16:creationId xmlns:a16="http://schemas.microsoft.com/office/drawing/2014/main" id="{6231E412-70C4-EB98-9915-E73C4E7CD721}"/>
                  </a:ext>
                </a:extLst>
              </p:cNvPr>
              <p:cNvPicPr/>
              <p:nvPr/>
            </p:nvPicPr>
            <p:blipFill>
              <a:blip r:embed="rId3"/>
              <a:stretch>
                <a:fillRect/>
              </a:stretch>
            </p:blipFill>
            <p:spPr>
              <a:xfrm>
                <a:off x="1374057" y="378491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02" name="Ink 201">
                <a:extLst>
                  <a:ext uri="{FF2B5EF4-FFF2-40B4-BE49-F238E27FC236}">
                    <a16:creationId xmlns:a16="http://schemas.microsoft.com/office/drawing/2014/main" id="{E9C5F667-9491-16D1-799D-3A5947A520DF}"/>
                  </a:ext>
                </a:extLst>
              </p14:cNvPr>
              <p14:cNvContentPartPr/>
              <p14:nvPr/>
            </p14:nvContentPartPr>
            <p14:xfrm>
              <a:off x="1217457" y="3788152"/>
              <a:ext cx="360" cy="360"/>
            </p14:xfrm>
          </p:contentPart>
        </mc:Choice>
        <mc:Fallback xmlns="">
          <p:pic>
            <p:nvPicPr>
              <p:cNvPr id="202" name="Ink 201">
                <a:extLst>
                  <a:ext uri="{FF2B5EF4-FFF2-40B4-BE49-F238E27FC236}">
                    <a16:creationId xmlns:a16="http://schemas.microsoft.com/office/drawing/2014/main" id="{E9C5F667-9491-16D1-799D-3A5947A520DF}"/>
                  </a:ext>
                </a:extLst>
              </p:cNvPr>
              <p:cNvPicPr/>
              <p:nvPr/>
            </p:nvPicPr>
            <p:blipFill>
              <a:blip r:embed="rId3"/>
              <a:stretch>
                <a:fillRect/>
              </a:stretch>
            </p:blipFill>
            <p:spPr>
              <a:xfrm>
                <a:off x="1181457" y="375215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03" name="Ink 202">
                <a:extLst>
                  <a:ext uri="{FF2B5EF4-FFF2-40B4-BE49-F238E27FC236}">
                    <a16:creationId xmlns:a16="http://schemas.microsoft.com/office/drawing/2014/main" id="{1A524DC8-41D1-4D2C-D658-75948B753986}"/>
                  </a:ext>
                </a:extLst>
              </p14:cNvPr>
              <p14:cNvContentPartPr/>
              <p14:nvPr/>
            </p14:nvContentPartPr>
            <p14:xfrm>
              <a:off x="1217457" y="3550552"/>
              <a:ext cx="360" cy="360"/>
            </p14:xfrm>
          </p:contentPart>
        </mc:Choice>
        <mc:Fallback xmlns="">
          <p:pic>
            <p:nvPicPr>
              <p:cNvPr id="203" name="Ink 202">
                <a:extLst>
                  <a:ext uri="{FF2B5EF4-FFF2-40B4-BE49-F238E27FC236}">
                    <a16:creationId xmlns:a16="http://schemas.microsoft.com/office/drawing/2014/main" id="{1A524DC8-41D1-4D2C-D658-75948B753986}"/>
                  </a:ext>
                </a:extLst>
              </p:cNvPr>
              <p:cNvPicPr/>
              <p:nvPr/>
            </p:nvPicPr>
            <p:blipFill>
              <a:blip r:embed="rId3"/>
              <a:stretch>
                <a:fillRect/>
              </a:stretch>
            </p:blipFill>
            <p:spPr>
              <a:xfrm>
                <a:off x="1181457" y="351455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04" name="Ink 203">
                <a:extLst>
                  <a:ext uri="{FF2B5EF4-FFF2-40B4-BE49-F238E27FC236}">
                    <a16:creationId xmlns:a16="http://schemas.microsoft.com/office/drawing/2014/main" id="{017579A1-A0D0-A92E-0626-3E1D954111D8}"/>
                  </a:ext>
                </a:extLst>
              </p14:cNvPr>
              <p14:cNvContentPartPr/>
              <p14:nvPr/>
            </p14:nvContentPartPr>
            <p14:xfrm>
              <a:off x="1266247" y="3657178"/>
              <a:ext cx="360" cy="360"/>
            </p14:xfrm>
          </p:contentPart>
        </mc:Choice>
        <mc:Fallback xmlns="">
          <p:pic>
            <p:nvPicPr>
              <p:cNvPr id="204" name="Ink 203">
                <a:extLst>
                  <a:ext uri="{FF2B5EF4-FFF2-40B4-BE49-F238E27FC236}">
                    <a16:creationId xmlns:a16="http://schemas.microsoft.com/office/drawing/2014/main" id="{017579A1-A0D0-A92E-0626-3E1D954111D8}"/>
                  </a:ext>
                </a:extLst>
              </p:cNvPr>
              <p:cNvPicPr/>
              <p:nvPr/>
            </p:nvPicPr>
            <p:blipFill>
              <a:blip r:embed="rId3"/>
              <a:stretch>
                <a:fillRect/>
              </a:stretch>
            </p:blipFill>
            <p:spPr>
              <a:xfrm>
                <a:off x="1230247" y="36211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05" name="Ink 204">
                <a:extLst>
                  <a:ext uri="{FF2B5EF4-FFF2-40B4-BE49-F238E27FC236}">
                    <a16:creationId xmlns:a16="http://schemas.microsoft.com/office/drawing/2014/main" id="{76A6B523-17D4-0156-B05C-CD8A5B2C9ADC}"/>
                  </a:ext>
                </a:extLst>
              </p14:cNvPr>
              <p14:cNvContentPartPr/>
              <p14:nvPr/>
            </p14:nvContentPartPr>
            <p14:xfrm>
              <a:off x="1187711" y="3752233"/>
              <a:ext cx="360" cy="360"/>
            </p14:xfrm>
          </p:contentPart>
        </mc:Choice>
        <mc:Fallback xmlns="">
          <p:pic>
            <p:nvPicPr>
              <p:cNvPr id="205" name="Ink 204">
                <a:extLst>
                  <a:ext uri="{FF2B5EF4-FFF2-40B4-BE49-F238E27FC236}">
                    <a16:creationId xmlns:a16="http://schemas.microsoft.com/office/drawing/2014/main" id="{76A6B523-17D4-0156-B05C-CD8A5B2C9ADC}"/>
                  </a:ext>
                </a:extLst>
              </p:cNvPr>
              <p:cNvPicPr/>
              <p:nvPr/>
            </p:nvPicPr>
            <p:blipFill>
              <a:blip r:embed="rId24"/>
              <a:stretch>
                <a:fillRect/>
              </a:stretch>
            </p:blipFill>
            <p:spPr>
              <a:xfrm>
                <a:off x="1151711" y="37162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06" name="Ink 205">
                <a:extLst>
                  <a:ext uri="{FF2B5EF4-FFF2-40B4-BE49-F238E27FC236}">
                    <a16:creationId xmlns:a16="http://schemas.microsoft.com/office/drawing/2014/main" id="{BEEAF2EE-E0BB-22F1-3656-BE7E6B4092D7}"/>
                  </a:ext>
                </a:extLst>
              </p14:cNvPr>
              <p14:cNvContentPartPr/>
              <p14:nvPr/>
            </p14:nvContentPartPr>
            <p14:xfrm>
              <a:off x="1370440" y="3705405"/>
              <a:ext cx="360" cy="360"/>
            </p14:xfrm>
          </p:contentPart>
        </mc:Choice>
        <mc:Fallback xmlns="">
          <p:pic>
            <p:nvPicPr>
              <p:cNvPr id="206" name="Ink 205">
                <a:extLst>
                  <a:ext uri="{FF2B5EF4-FFF2-40B4-BE49-F238E27FC236}">
                    <a16:creationId xmlns:a16="http://schemas.microsoft.com/office/drawing/2014/main" id="{BEEAF2EE-E0BB-22F1-3656-BE7E6B4092D7}"/>
                  </a:ext>
                </a:extLst>
              </p:cNvPr>
              <p:cNvPicPr/>
              <p:nvPr/>
            </p:nvPicPr>
            <p:blipFill>
              <a:blip r:embed="rId24"/>
              <a:stretch>
                <a:fillRect/>
              </a:stretch>
            </p:blipFill>
            <p:spPr>
              <a:xfrm>
                <a:off x="1334440" y="3669405"/>
                <a:ext cx="72000" cy="72000"/>
              </a:xfrm>
              <a:prstGeom prst="rect">
                <a:avLst/>
              </a:prstGeom>
            </p:spPr>
          </p:pic>
        </mc:Fallback>
      </mc:AlternateContent>
    </p:spTree>
    <p:extLst>
      <p:ext uri="{BB962C8B-B14F-4D97-AF65-F5344CB8AC3E}">
        <p14:creationId xmlns:p14="http://schemas.microsoft.com/office/powerpoint/2010/main" val="274540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5"/>
            <a:ext cx="12192000" cy="789267"/>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determining causality</a:t>
            </a:r>
          </a:p>
        </p:txBody>
      </p:sp>
      <p:sp>
        <p:nvSpPr>
          <p:cNvPr id="5" name="Slide Number Placeholder 4">
            <a:extLst>
              <a:ext uri="{FF2B5EF4-FFF2-40B4-BE49-F238E27FC236}">
                <a16:creationId xmlns:a16="http://schemas.microsoft.com/office/drawing/2014/main" id="{8A9A1455-6D4C-EF0E-F582-0D6027B0A583}"/>
              </a:ext>
            </a:extLst>
          </p:cNvPr>
          <p:cNvSpPr>
            <a:spLocks noGrp="1"/>
          </p:cNvSpPr>
          <p:nvPr>
            <p:ph type="sldNum" sz="quarter" idx="12"/>
          </p:nvPr>
        </p:nvSpPr>
        <p:spPr/>
        <p:txBody>
          <a:bodyPr/>
          <a:lstStyle/>
          <a:p>
            <a:fld id="{433D0F05-CADB-374A-AE0C-659623981CBF}" type="slidenum">
              <a:rPr lang="en-US" smtClean="0"/>
              <a:t>5</a:t>
            </a:fld>
            <a:endParaRPr lang="en-US" dirty="0"/>
          </a:p>
        </p:txBody>
      </p:sp>
      <p:sp>
        <p:nvSpPr>
          <p:cNvPr id="201" name="TextBox 200">
            <a:extLst>
              <a:ext uri="{FF2B5EF4-FFF2-40B4-BE49-F238E27FC236}">
                <a16:creationId xmlns:a16="http://schemas.microsoft.com/office/drawing/2014/main" id="{2B218078-E8E1-4A17-CBDA-3B1D1993D5D7}"/>
              </a:ext>
            </a:extLst>
          </p:cNvPr>
          <p:cNvSpPr txBox="1"/>
          <p:nvPr/>
        </p:nvSpPr>
        <p:spPr>
          <a:xfrm>
            <a:off x="6598521" y="1561173"/>
            <a:ext cx="4990213" cy="4524315"/>
          </a:xfrm>
          <a:prstGeom prst="rect">
            <a:avLst/>
          </a:prstGeom>
          <a:noFill/>
        </p:spPr>
        <p:txBody>
          <a:bodyPr wrap="square" rtlCol="0">
            <a:spAutoFit/>
          </a:bodyPr>
          <a:lstStyle/>
          <a:p>
            <a:r>
              <a:rPr lang="en-US" dirty="0"/>
              <a:t>What if there was no difference between two groups, but one happened to be concentrated on one end of a gradient and the gradient influenced y? The average of Group A in this case would be higher than Group B. </a:t>
            </a:r>
          </a:p>
          <a:p>
            <a:endParaRPr lang="en-US" dirty="0"/>
          </a:p>
          <a:p>
            <a:r>
              <a:rPr lang="en-US" dirty="0"/>
              <a:t>What would be the regression model syntax to test for treatment effects? In other words, how do we </a:t>
            </a:r>
            <a:r>
              <a:rPr lang="en-US" b="1" i="1" dirty="0"/>
              <a:t>statistically control </a:t>
            </a:r>
            <a:r>
              <a:rPr lang="en-US" dirty="0"/>
              <a:t>for the effects of gradient on y to assess treatment effects on y?</a:t>
            </a:r>
          </a:p>
          <a:p>
            <a:endParaRPr lang="en-US" dirty="0"/>
          </a:p>
          <a:p>
            <a:endParaRPr lang="en-US" dirty="0"/>
          </a:p>
          <a:p>
            <a:pPr algn="ctr"/>
            <a:r>
              <a:rPr lang="en-US" dirty="0">
                <a:solidFill>
                  <a:schemeClr val="accent6"/>
                </a:solidFill>
              </a:rPr>
              <a:t>y ~ gradient + treatment</a:t>
            </a:r>
          </a:p>
          <a:p>
            <a:pPr algn="ctr"/>
            <a:endParaRPr lang="en-US" dirty="0">
              <a:solidFill>
                <a:schemeClr val="accent6"/>
              </a:solidFill>
            </a:endParaRPr>
          </a:p>
          <a:p>
            <a:r>
              <a:rPr lang="en-US" dirty="0"/>
              <a:t>Without gradient in the analysis, you might find Group A to have higher y values than Group B. </a:t>
            </a:r>
          </a:p>
        </p:txBody>
      </p:sp>
      <p:cxnSp>
        <p:nvCxnSpPr>
          <p:cNvPr id="206" name="Straight Connector 205">
            <a:extLst>
              <a:ext uri="{FF2B5EF4-FFF2-40B4-BE49-F238E27FC236}">
                <a16:creationId xmlns:a16="http://schemas.microsoft.com/office/drawing/2014/main" id="{FA4218B9-8CB6-EB22-8117-51140FA636C5}"/>
              </a:ext>
            </a:extLst>
          </p:cNvPr>
          <p:cNvCxnSpPr/>
          <p:nvPr/>
        </p:nvCxnSpPr>
        <p:spPr>
          <a:xfrm>
            <a:off x="381204" y="2151890"/>
            <a:ext cx="525044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07" name="TextBox 206">
            <a:extLst>
              <a:ext uri="{FF2B5EF4-FFF2-40B4-BE49-F238E27FC236}">
                <a16:creationId xmlns:a16="http://schemas.microsoft.com/office/drawing/2014/main" id="{ED4F66A8-3A59-DD38-DBF0-689CB4467A83}"/>
              </a:ext>
            </a:extLst>
          </p:cNvPr>
          <p:cNvSpPr txBox="1"/>
          <p:nvPr/>
        </p:nvSpPr>
        <p:spPr>
          <a:xfrm>
            <a:off x="2026871" y="1816646"/>
            <a:ext cx="1832040" cy="369332"/>
          </a:xfrm>
          <a:prstGeom prst="rect">
            <a:avLst/>
          </a:prstGeom>
          <a:noFill/>
        </p:spPr>
        <p:txBody>
          <a:bodyPr wrap="none" rtlCol="0">
            <a:spAutoFit/>
          </a:bodyPr>
          <a:lstStyle/>
          <a:p>
            <a:r>
              <a:rPr lang="en-US" dirty="0"/>
              <a:t>statistical control</a:t>
            </a:r>
          </a:p>
        </p:txBody>
      </p:sp>
      <p:cxnSp>
        <p:nvCxnSpPr>
          <p:cNvPr id="208" name="Straight Connector 207">
            <a:extLst>
              <a:ext uri="{FF2B5EF4-FFF2-40B4-BE49-F238E27FC236}">
                <a16:creationId xmlns:a16="http://schemas.microsoft.com/office/drawing/2014/main" id="{7A64A476-2AE7-AC76-B0AF-7E80C3648CB4}"/>
              </a:ext>
            </a:extLst>
          </p:cNvPr>
          <p:cNvCxnSpPr/>
          <p:nvPr/>
        </p:nvCxnSpPr>
        <p:spPr>
          <a:xfrm>
            <a:off x="653160" y="2594041"/>
            <a:ext cx="0" cy="1675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7E8DE9D-E87B-9047-3F68-E88358EBF891}"/>
              </a:ext>
            </a:extLst>
          </p:cNvPr>
          <p:cNvCxnSpPr>
            <a:cxnSpLocks/>
          </p:cNvCxnSpPr>
          <p:nvPr/>
        </p:nvCxnSpPr>
        <p:spPr>
          <a:xfrm>
            <a:off x="653160" y="4269289"/>
            <a:ext cx="2188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43C09B0-91AC-DC17-89C2-E4B577C15729}"/>
              </a:ext>
            </a:extLst>
          </p:cNvPr>
          <p:cNvCxnSpPr>
            <a:cxnSpLocks/>
          </p:cNvCxnSpPr>
          <p:nvPr/>
        </p:nvCxnSpPr>
        <p:spPr>
          <a:xfrm flipV="1">
            <a:off x="897579" y="2779432"/>
            <a:ext cx="1787765" cy="1091033"/>
          </a:xfrm>
          <a:prstGeom prst="line">
            <a:avLst/>
          </a:prstGeom>
          <a:ln w="38100"/>
        </p:spPr>
        <p:style>
          <a:lnRef idx="1">
            <a:schemeClr val="dk1"/>
          </a:lnRef>
          <a:fillRef idx="0">
            <a:schemeClr val="dk1"/>
          </a:fillRef>
          <a:effectRef idx="0">
            <a:schemeClr val="dk1"/>
          </a:effectRef>
          <a:fontRef idx="minor">
            <a:schemeClr val="tx1"/>
          </a:fontRef>
        </p:style>
      </p:cxnSp>
      <p:sp>
        <p:nvSpPr>
          <p:cNvPr id="211" name="TextBox 210">
            <a:extLst>
              <a:ext uri="{FF2B5EF4-FFF2-40B4-BE49-F238E27FC236}">
                <a16:creationId xmlns:a16="http://schemas.microsoft.com/office/drawing/2014/main" id="{0BA767D8-6701-941F-3D48-1027951273F9}"/>
              </a:ext>
            </a:extLst>
          </p:cNvPr>
          <p:cNvSpPr txBox="1"/>
          <p:nvPr/>
        </p:nvSpPr>
        <p:spPr>
          <a:xfrm rot="16200000">
            <a:off x="144354" y="3253798"/>
            <a:ext cx="288862" cy="369332"/>
          </a:xfrm>
          <a:prstGeom prst="rect">
            <a:avLst/>
          </a:prstGeom>
          <a:noFill/>
        </p:spPr>
        <p:txBody>
          <a:bodyPr wrap="none" rtlCol="0">
            <a:spAutoFit/>
          </a:bodyPr>
          <a:lstStyle/>
          <a:p>
            <a:r>
              <a:rPr lang="en-US" dirty="0"/>
              <a:t>y</a:t>
            </a:r>
          </a:p>
        </p:txBody>
      </p:sp>
      <p:sp>
        <p:nvSpPr>
          <p:cNvPr id="212" name="TextBox 211">
            <a:extLst>
              <a:ext uri="{FF2B5EF4-FFF2-40B4-BE49-F238E27FC236}">
                <a16:creationId xmlns:a16="http://schemas.microsoft.com/office/drawing/2014/main" id="{259E891C-DACC-F585-1176-2F04E7485116}"/>
              </a:ext>
            </a:extLst>
          </p:cNvPr>
          <p:cNvSpPr txBox="1"/>
          <p:nvPr/>
        </p:nvSpPr>
        <p:spPr>
          <a:xfrm>
            <a:off x="1337995" y="4237627"/>
            <a:ext cx="966483" cy="369332"/>
          </a:xfrm>
          <a:prstGeom prst="rect">
            <a:avLst/>
          </a:prstGeom>
          <a:noFill/>
        </p:spPr>
        <p:txBody>
          <a:bodyPr wrap="none" rtlCol="0">
            <a:spAutoFit/>
          </a:bodyPr>
          <a:lstStyle/>
          <a:p>
            <a:r>
              <a:rPr lang="en-US" dirty="0"/>
              <a:t>gradient</a:t>
            </a:r>
          </a:p>
        </p:txBody>
      </p:sp>
      <mc:AlternateContent xmlns:mc="http://schemas.openxmlformats.org/markup-compatibility/2006" xmlns:p14="http://schemas.microsoft.com/office/powerpoint/2010/main">
        <mc:Choice Requires="p14">
          <p:contentPart p14:bwMode="auto" r:id="rId2">
            <p14:nvContentPartPr>
              <p14:cNvPr id="213" name="Ink 212">
                <a:extLst>
                  <a:ext uri="{FF2B5EF4-FFF2-40B4-BE49-F238E27FC236}">
                    <a16:creationId xmlns:a16="http://schemas.microsoft.com/office/drawing/2014/main" id="{F9029786-1DEC-59FA-3351-3A816EA304CA}"/>
                  </a:ext>
                </a:extLst>
              </p14:cNvPr>
              <p14:cNvContentPartPr/>
              <p14:nvPr/>
            </p14:nvContentPartPr>
            <p14:xfrm>
              <a:off x="1025529" y="3999153"/>
              <a:ext cx="360" cy="360"/>
            </p14:xfrm>
          </p:contentPart>
        </mc:Choice>
        <mc:Fallback xmlns="">
          <p:pic>
            <p:nvPicPr>
              <p:cNvPr id="213" name="Ink 212">
                <a:extLst>
                  <a:ext uri="{FF2B5EF4-FFF2-40B4-BE49-F238E27FC236}">
                    <a16:creationId xmlns:a16="http://schemas.microsoft.com/office/drawing/2014/main" id="{F9029786-1DEC-59FA-3351-3A816EA304CA}"/>
                  </a:ext>
                </a:extLst>
              </p:cNvPr>
              <p:cNvPicPr/>
              <p:nvPr/>
            </p:nvPicPr>
            <p:blipFill>
              <a:blip r:embed="rId3"/>
              <a:stretch>
                <a:fillRect/>
              </a:stretch>
            </p:blipFill>
            <p:spPr>
              <a:xfrm>
                <a:off x="989529" y="39631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4" name="Ink 213">
                <a:extLst>
                  <a:ext uri="{FF2B5EF4-FFF2-40B4-BE49-F238E27FC236}">
                    <a16:creationId xmlns:a16="http://schemas.microsoft.com/office/drawing/2014/main" id="{7E1B7FF0-8F12-BCCC-5DDF-0DB82F07CB8D}"/>
                  </a:ext>
                </a:extLst>
              </p14:cNvPr>
              <p14:cNvContentPartPr/>
              <p14:nvPr/>
            </p14:nvContentPartPr>
            <p14:xfrm>
              <a:off x="985209" y="3816273"/>
              <a:ext cx="360" cy="360"/>
            </p14:xfrm>
          </p:contentPart>
        </mc:Choice>
        <mc:Fallback xmlns="">
          <p:pic>
            <p:nvPicPr>
              <p:cNvPr id="214" name="Ink 213">
                <a:extLst>
                  <a:ext uri="{FF2B5EF4-FFF2-40B4-BE49-F238E27FC236}">
                    <a16:creationId xmlns:a16="http://schemas.microsoft.com/office/drawing/2014/main" id="{7E1B7FF0-8F12-BCCC-5DDF-0DB82F07CB8D}"/>
                  </a:ext>
                </a:extLst>
              </p:cNvPr>
              <p:cNvPicPr/>
              <p:nvPr/>
            </p:nvPicPr>
            <p:blipFill>
              <a:blip r:embed="rId3"/>
              <a:stretch>
                <a:fillRect/>
              </a:stretch>
            </p:blipFill>
            <p:spPr>
              <a:xfrm>
                <a:off x="949209" y="378027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5" name="Ink 214">
                <a:extLst>
                  <a:ext uri="{FF2B5EF4-FFF2-40B4-BE49-F238E27FC236}">
                    <a16:creationId xmlns:a16="http://schemas.microsoft.com/office/drawing/2014/main" id="{F1F5263F-0ED5-509F-025F-21D7B733B1D0}"/>
                  </a:ext>
                </a:extLst>
              </p14:cNvPr>
              <p14:cNvContentPartPr/>
              <p14:nvPr/>
            </p14:nvContentPartPr>
            <p14:xfrm>
              <a:off x="1417929" y="3990873"/>
              <a:ext cx="360" cy="360"/>
            </p14:xfrm>
          </p:contentPart>
        </mc:Choice>
        <mc:Fallback xmlns="">
          <p:pic>
            <p:nvPicPr>
              <p:cNvPr id="215" name="Ink 214">
                <a:extLst>
                  <a:ext uri="{FF2B5EF4-FFF2-40B4-BE49-F238E27FC236}">
                    <a16:creationId xmlns:a16="http://schemas.microsoft.com/office/drawing/2014/main" id="{F1F5263F-0ED5-509F-025F-21D7B733B1D0}"/>
                  </a:ext>
                </a:extLst>
              </p:cNvPr>
              <p:cNvPicPr/>
              <p:nvPr/>
            </p:nvPicPr>
            <p:blipFill>
              <a:blip r:embed="rId3"/>
              <a:stretch>
                <a:fillRect/>
              </a:stretch>
            </p:blipFill>
            <p:spPr>
              <a:xfrm>
                <a:off x="1381929" y="395487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6" name="Ink 215">
                <a:extLst>
                  <a:ext uri="{FF2B5EF4-FFF2-40B4-BE49-F238E27FC236}">
                    <a16:creationId xmlns:a16="http://schemas.microsoft.com/office/drawing/2014/main" id="{0325CA15-BD78-9141-B3E9-C8BA25C05613}"/>
                  </a:ext>
                </a:extLst>
              </p14:cNvPr>
              <p14:cNvContentPartPr/>
              <p14:nvPr/>
            </p14:nvContentPartPr>
            <p14:xfrm>
              <a:off x="1225329" y="3958113"/>
              <a:ext cx="360" cy="360"/>
            </p14:xfrm>
          </p:contentPart>
        </mc:Choice>
        <mc:Fallback xmlns="">
          <p:pic>
            <p:nvPicPr>
              <p:cNvPr id="216" name="Ink 215">
                <a:extLst>
                  <a:ext uri="{FF2B5EF4-FFF2-40B4-BE49-F238E27FC236}">
                    <a16:creationId xmlns:a16="http://schemas.microsoft.com/office/drawing/2014/main" id="{0325CA15-BD78-9141-B3E9-C8BA25C05613}"/>
                  </a:ext>
                </a:extLst>
              </p:cNvPr>
              <p:cNvPicPr/>
              <p:nvPr/>
            </p:nvPicPr>
            <p:blipFill>
              <a:blip r:embed="rId3"/>
              <a:stretch>
                <a:fillRect/>
              </a:stretch>
            </p:blipFill>
            <p:spPr>
              <a:xfrm>
                <a:off x="1189329" y="39221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7" name="Ink 216">
                <a:extLst>
                  <a:ext uri="{FF2B5EF4-FFF2-40B4-BE49-F238E27FC236}">
                    <a16:creationId xmlns:a16="http://schemas.microsoft.com/office/drawing/2014/main" id="{A967D62D-796A-CFA1-6231-97502C68A75F}"/>
                  </a:ext>
                </a:extLst>
              </p14:cNvPr>
              <p14:cNvContentPartPr/>
              <p14:nvPr/>
            </p14:nvContentPartPr>
            <p14:xfrm>
              <a:off x="1225329" y="3720513"/>
              <a:ext cx="360" cy="360"/>
            </p14:xfrm>
          </p:contentPart>
        </mc:Choice>
        <mc:Fallback xmlns="">
          <p:pic>
            <p:nvPicPr>
              <p:cNvPr id="217" name="Ink 216">
                <a:extLst>
                  <a:ext uri="{FF2B5EF4-FFF2-40B4-BE49-F238E27FC236}">
                    <a16:creationId xmlns:a16="http://schemas.microsoft.com/office/drawing/2014/main" id="{A967D62D-796A-CFA1-6231-97502C68A75F}"/>
                  </a:ext>
                </a:extLst>
              </p:cNvPr>
              <p:cNvPicPr/>
              <p:nvPr/>
            </p:nvPicPr>
            <p:blipFill>
              <a:blip r:embed="rId3"/>
              <a:stretch>
                <a:fillRect/>
              </a:stretch>
            </p:blipFill>
            <p:spPr>
              <a:xfrm>
                <a:off x="1189329" y="36845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8" name="Ink 217">
                <a:extLst>
                  <a:ext uri="{FF2B5EF4-FFF2-40B4-BE49-F238E27FC236}">
                    <a16:creationId xmlns:a16="http://schemas.microsoft.com/office/drawing/2014/main" id="{399ACF67-59D8-4C50-9742-89CFB57E5DD9}"/>
                  </a:ext>
                </a:extLst>
              </p14:cNvPr>
              <p14:cNvContentPartPr/>
              <p14:nvPr/>
            </p14:nvContentPartPr>
            <p14:xfrm>
              <a:off x="1249089" y="3598113"/>
              <a:ext cx="360" cy="360"/>
            </p14:xfrm>
          </p:contentPart>
        </mc:Choice>
        <mc:Fallback xmlns="">
          <p:pic>
            <p:nvPicPr>
              <p:cNvPr id="218" name="Ink 217">
                <a:extLst>
                  <a:ext uri="{FF2B5EF4-FFF2-40B4-BE49-F238E27FC236}">
                    <a16:creationId xmlns:a16="http://schemas.microsoft.com/office/drawing/2014/main" id="{399ACF67-59D8-4C50-9742-89CFB57E5DD9}"/>
                  </a:ext>
                </a:extLst>
              </p:cNvPr>
              <p:cNvPicPr/>
              <p:nvPr/>
            </p:nvPicPr>
            <p:blipFill>
              <a:blip r:embed="rId3"/>
              <a:stretch>
                <a:fillRect/>
              </a:stretch>
            </p:blipFill>
            <p:spPr>
              <a:xfrm>
                <a:off x="1213089" y="35621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9" name="Ink 218">
                <a:extLst>
                  <a:ext uri="{FF2B5EF4-FFF2-40B4-BE49-F238E27FC236}">
                    <a16:creationId xmlns:a16="http://schemas.microsoft.com/office/drawing/2014/main" id="{0598C34A-3F01-4B9B-4D83-2BFB141E7325}"/>
                  </a:ext>
                </a:extLst>
              </p14:cNvPr>
              <p14:cNvContentPartPr/>
              <p14:nvPr/>
            </p14:nvContentPartPr>
            <p14:xfrm>
              <a:off x="1397278" y="3680172"/>
              <a:ext cx="360" cy="360"/>
            </p14:xfrm>
          </p:contentPart>
        </mc:Choice>
        <mc:Fallback xmlns="">
          <p:pic>
            <p:nvPicPr>
              <p:cNvPr id="219" name="Ink 218">
                <a:extLst>
                  <a:ext uri="{FF2B5EF4-FFF2-40B4-BE49-F238E27FC236}">
                    <a16:creationId xmlns:a16="http://schemas.microsoft.com/office/drawing/2014/main" id="{0598C34A-3F01-4B9B-4D83-2BFB141E7325}"/>
                  </a:ext>
                </a:extLst>
              </p:cNvPr>
              <p:cNvPicPr/>
              <p:nvPr/>
            </p:nvPicPr>
            <p:blipFill>
              <a:blip r:embed="rId3"/>
              <a:stretch>
                <a:fillRect/>
              </a:stretch>
            </p:blipFill>
            <p:spPr>
              <a:xfrm>
                <a:off x="1361278" y="364417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0" name="Ink 219">
                <a:extLst>
                  <a:ext uri="{FF2B5EF4-FFF2-40B4-BE49-F238E27FC236}">
                    <a16:creationId xmlns:a16="http://schemas.microsoft.com/office/drawing/2014/main" id="{9B36FFB6-05A6-AF1D-03B2-F7DB84CC997B}"/>
                  </a:ext>
                </a:extLst>
              </p14:cNvPr>
              <p14:cNvContentPartPr/>
              <p14:nvPr/>
            </p14:nvContentPartPr>
            <p14:xfrm>
              <a:off x="1274119" y="3827139"/>
              <a:ext cx="360" cy="360"/>
            </p14:xfrm>
          </p:contentPart>
        </mc:Choice>
        <mc:Fallback xmlns="">
          <p:pic>
            <p:nvPicPr>
              <p:cNvPr id="220" name="Ink 219">
                <a:extLst>
                  <a:ext uri="{FF2B5EF4-FFF2-40B4-BE49-F238E27FC236}">
                    <a16:creationId xmlns:a16="http://schemas.microsoft.com/office/drawing/2014/main" id="{9B36FFB6-05A6-AF1D-03B2-F7DB84CC997B}"/>
                  </a:ext>
                </a:extLst>
              </p:cNvPr>
              <p:cNvPicPr/>
              <p:nvPr/>
            </p:nvPicPr>
            <p:blipFill>
              <a:blip r:embed="rId3"/>
              <a:stretch>
                <a:fillRect/>
              </a:stretch>
            </p:blipFill>
            <p:spPr>
              <a:xfrm>
                <a:off x="1238119" y="379113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1" name="Ink 220">
                <a:extLst>
                  <a:ext uri="{FF2B5EF4-FFF2-40B4-BE49-F238E27FC236}">
                    <a16:creationId xmlns:a16="http://schemas.microsoft.com/office/drawing/2014/main" id="{9BED2F31-AB9C-87A4-9949-D3D4184A4CB7}"/>
                  </a:ext>
                </a:extLst>
              </p14:cNvPr>
              <p14:cNvContentPartPr/>
              <p14:nvPr/>
            </p14:nvContentPartPr>
            <p14:xfrm>
              <a:off x="1480209" y="3565353"/>
              <a:ext cx="360" cy="360"/>
            </p14:xfrm>
          </p:contentPart>
        </mc:Choice>
        <mc:Fallback xmlns="">
          <p:pic>
            <p:nvPicPr>
              <p:cNvPr id="221" name="Ink 220">
                <a:extLst>
                  <a:ext uri="{FF2B5EF4-FFF2-40B4-BE49-F238E27FC236}">
                    <a16:creationId xmlns:a16="http://schemas.microsoft.com/office/drawing/2014/main" id="{9BED2F31-AB9C-87A4-9949-D3D4184A4CB7}"/>
                  </a:ext>
                </a:extLst>
              </p:cNvPr>
              <p:cNvPicPr/>
              <p:nvPr/>
            </p:nvPicPr>
            <p:blipFill>
              <a:blip r:embed="rId3"/>
              <a:stretch>
                <a:fillRect/>
              </a:stretch>
            </p:blipFill>
            <p:spPr>
              <a:xfrm>
                <a:off x="1444209" y="35293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2" name="Ink 221">
                <a:extLst>
                  <a:ext uri="{FF2B5EF4-FFF2-40B4-BE49-F238E27FC236}">
                    <a16:creationId xmlns:a16="http://schemas.microsoft.com/office/drawing/2014/main" id="{9AD8DDFD-3094-933E-53E6-F491A9E93541}"/>
                  </a:ext>
                </a:extLst>
              </p14:cNvPr>
              <p14:cNvContentPartPr/>
              <p14:nvPr/>
            </p14:nvContentPartPr>
            <p14:xfrm>
              <a:off x="1763529" y="3380313"/>
              <a:ext cx="360" cy="360"/>
            </p14:xfrm>
          </p:contentPart>
        </mc:Choice>
        <mc:Fallback xmlns="">
          <p:pic>
            <p:nvPicPr>
              <p:cNvPr id="222" name="Ink 221">
                <a:extLst>
                  <a:ext uri="{FF2B5EF4-FFF2-40B4-BE49-F238E27FC236}">
                    <a16:creationId xmlns:a16="http://schemas.microsoft.com/office/drawing/2014/main" id="{9AD8DDFD-3094-933E-53E6-F491A9E93541}"/>
                  </a:ext>
                </a:extLst>
              </p:cNvPr>
              <p:cNvPicPr/>
              <p:nvPr/>
            </p:nvPicPr>
            <p:blipFill>
              <a:blip r:embed="rId3"/>
              <a:stretch>
                <a:fillRect/>
              </a:stretch>
            </p:blipFill>
            <p:spPr>
              <a:xfrm>
                <a:off x="1727529" y="334431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3" name="Ink 222">
                <a:extLst>
                  <a:ext uri="{FF2B5EF4-FFF2-40B4-BE49-F238E27FC236}">
                    <a16:creationId xmlns:a16="http://schemas.microsoft.com/office/drawing/2014/main" id="{03E32D8F-3105-D293-18B7-C51C2EC21BAE}"/>
                  </a:ext>
                </a:extLst>
              </p14:cNvPr>
              <p14:cNvContentPartPr/>
              <p14:nvPr/>
            </p14:nvContentPartPr>
            <p14:xfrm>
              <a:off x="2134362" y="3072678"/>
              <a:ext cx="360" cy="360"/>
            </p14:xfrm>
          </p:contentPart>
        </mc:Choice>
        <mc:Fallback xmlns="">
          <p:pic>
            <p:nvPicPr>
              <p:cNvPr id="223" name="Ink 222">
                <a:extLst>
                  <a:ext uri="{FF2B5EF4-FFF2-40B4-BE49-F238E27FC236}">
                    <a16:creationId xmlns:a16="http://schemas.microsoft.com/office/drawing/2014/main" id="{03E32D8F-3105-D293-18B7-C51C2EC21BAE}"/>
                  </a:ext>
                </a:extLst>
              </p:cNvPr>
              <p:cNvPicPr/>
              <p:nvPr/>
            </p:nvPicPr>
            <p:blipFill>
              <a:blip r:embed="rId3"/>
              <a:stretch>
                <a:fillRect/>
              </a:stretch>
            </p:blipFill>
            <p:spPr>
              <a:xfrm>
                <a:off x="2098362" y="30366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4" name="Ink 223">
                <a:extLst>
                  <a:ext uri="{FF2B5EF4-FFF2-40B4-BE49-F238E27FC236}">
                    <a16:creationId xmlns:a16="http://schemas.microsoft.com/office/drawing/2014/main" id="{626565BF-52F5-F77F-7184-5438A5D72A4A}"/>
                  </a:ext>
                </a:extLst>
              </p14:cNvPr>
              <p14:cNvContentPartPr/>
              <p14:nvPr/>
            </p14:nvContentPartPr>
            <p14:xfrm>
              <a:off x="2118234" y="3178748"/>
              <a:ext cx="360" cy="360"/>
            </p14:xfrm>
          </p:contentPart>
        </mc:Choice>
        <mc:Fallback xmlns="">
          <p:pic>
            <p:nvPicPr>
              <p:cNvPr id="224" name="Ink 223">
                <a:extLst>
                  <a:ext uri="{FF2B5EF4-FFF2-40B4-BE49-F238E27FC236}">
                    <a16:creationId xmlns:a16="http://schemas.microsoft.com/office/drawing/2014/main" id="{626565BF-52F5-F77F-7184-5438A5D72A4A}"/>
                  </a:ext>
                </a:extLst>
              </p:cNvPr>
              <p:cNvPicPr/>
              <p:nvPr/>
            </p:nvPicPr>
            <p:blipFill>
              <a:blip r:embed="rId3"/>
              <a:stretch>
                <a:fillRect/>
              </a:stretch>
            </p:blipFill>
            <p:spPr>
              <a:xfrm>
                <a:off x="2082234" y="314274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5" name="Ink 224">
                <a:extLst>
                  <a:ext uri="{FF2B5EF4-FFF2-40B4-BE49-F238E27FC236}">
                    <a16:creationId xmlns:a16="http://schemas.microsoft.com/office/drawing/2014/main" id="{6C698794-62DC-FAA8-2A8B-415F019D9010}"/>
                  </a:ext>
                </a:extLst>
              </p14:cNvPr>
              <p14:cNvContentPartPr/>
              <p14:nvPr/>
            </p14:nvContentPartPr>
            <p14:xfrm>
              <a:off x="2359816" y="2823118"/>
              <a:ext cx="360" cy="360"/>
            </p14:xfrm>
          </p:contentPart>
        </mc:Choice>
        <mc:Fallback xmlns="">
          <p:pic>
            <p:nvPicPr>
              <p:cNvPr id="225" name="Ink 224">
                <a:extLst>
                  <a:ext uri="{FF2B5EF4-FFF2-40B4-BE49-F238E27FC236}">
                    <a16:creationId xmlns:a16="http://schemas.microsoft.com/office/drawing/2014/main" id="{6C698794-62DC-FAA8-2A8B-415F019D9010}"/>
                  </a:ext>
                </a:extLst>
              </p:cNvPr>
              <p:cNvPicPr/>
              <p:nvPr/>
            </p:nvPicPr>
            <p:blipFill>
              <a:blip r:embed="rId3"/>
              <a:stretch>
                <a:fillRect/>
              </a:stretch>
            </p:blipFill>
            <p:spPr>
              <a:xfrm>
                <a:off x="2323816" y="278711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6" name="Ink 225">
                <a:extLst>
                  <a:ext uri="{FF2B5EF4-FFF2-40B4-BE49-F238E27FC236}">
                    <a16:creationId xmlns:a16="http://schemas.microsoft.com/office/drawing/2014/main" id="{2DA781C1-B343-336A-1F53-9852E085F236}"/>
                  </a:ext>
                </a:extLst>
              </p14:cNvPr>
              <p14:cNvContentPartPr/>
              <p14:nvPr/>
            </p14:nvContentPartPr>
            <p14:xfrm>
              <a:off x="2359689" y="3028953"/>
              <a:ext cx="7920" cy="360"/>
            </p14:xfrm>
          </p:contentPart>
        </mc:Choice>
        <mc:Fallback xmlns="">
          <p:pic>
            <p:nvPicPr>
              <p:cNvPr id="226" name="Ink 225">
                <a:extLst>
                  <a:ext uri="{FF2B5EF4-FFF2-40B4-BE49-F238E27FC236}">
                    <a16:creationId xmlns:a16="http://schemas.microsoft.com/office/drawing/2014/main" id="{2DA781C1-B343-336A-1F53-9852E085F236}"/>
                  </a:ext>
                </a:extLst>
              </p:cNvPr>
              <p:cNvPicPr/>
              <p:nvPr/>
            </p:nvPicPr>
            <p:blipFill>
              <a:blip r:embed="rId17"/>
              <a:stretch>
                <a:fillRect/>
              </a:stretch>
            </p:blipFill>
            <p:spPr>
              <a:xfrm>
                <a:off x="2323689" y="2992953"/>
                <a:ext cx="79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7" name="Ink 226">
                <a:extLst>
                  <a:ext uri="{FF2B5EF4-FFF2-40B4-BE49-F238E27FC236}">
                    <a16:creationId xmlns:a16="http://schemas.microsoft.com/office/drawing/2014/main" id="{A3F953E7-4981-AE70-51BA-F2EC8AEE97DB}"/>
                  </a:ext>
                </a:extLst>
              </p14:cNvPr>
              <p14:cNvContentPartPr/>
              <p14:nvPr/>
            </p14:nvContentPartPr>
            <p14:xfrm>
              <a:off x="2399672" y="2944379"/>
              <a:ext cx="360" cy="360"/>
            </p14:xfrm>
          </p:contentPart>
        </mc:Choice>
        <mc:Fallback xmlns="">
          <p:pic>
            <p:nvPicPr>
              <p:cNvPr id="227" name="Ink 226">
                <a:extLst>
                  <a:ext uri="{FF2B5EF4-FFF2-40B4-BE49-F238E27FC236}">
                    <a16:creationId xmlns:a16="http://schemas.microsoft.com/office/drawing/2014/main" id="{A3F953E7-4981-AE70-51BA-F2EC8AEE97DB}"/>
                  </a:ext>
                </a:extLst>
              </p:cNvPr>
              <p:cNvPicPr/>
              <p:nvPr/>
            </p:nvPicPr>
            <p:blipFill>
              <a:blip r:embed="rId3"/>
              <a:stretch>
                <a:fillRect/>
              </a:stretch>
            </p:blipFill>
            <p:spPr>
              <a:xfrm>
                <a:off x="2363672" y="290837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8" name="Ink 227">
                <a:extLst>
                  <a:ext uri="{FF2B5EF4-FFF2-40B4-BE49-F238E27FC236}">
                    <a16:creationId xmlns:a16="http://schemas.microsoft.com/office/drawing/2014/main" id="{A3657F90-5ED4-7788-B904-DFF5621D85E4}"/>
                  </a:ext>
                </a:extLst>
              </p14:cNvPr>
              <p14:cNvContentPartPr/>
              <p14:nvPr/>
            </p14:nvContentPartPr>
            <p14:xfrm>
              <a:off x="2514849" y="2793153"/>
              <a:ext cx="360" cy="360"/>
            </p14:xfrm>
          </p:contentPart>
        </mc:Choice>
        <mc:Fallback xmlns="">
          <p:pic>
            <p:nvPicPr>
              <p:cNvPr id="228" name="Ink 227">
                <a:extLst>
                  <a:ext uri="{FF2B5EF4-FFF2-40B4-BE49-F238E27FC236}">
                    <a16:creationId xmlns:a16="http://schemas.microsoft.com/office/drawing/2014/main" id="{A3657F90-5ED4-7788-B904-DFF5621D85E4}"/>
                  </a:ext>
                </a:extLst>
              </p:cNvPr>
              <p:cNvPicPr/>
              <p:nvPr/>
            </p:nvPicPr>
            <p:blipFill>
              <a:blip r:embed="rId3"/>
              <a:stretch>
                <a:fillRect/>
              </a:stretch>
            </p:blipFill>
            <p:spPr>
              <a:xfrm>
                <a:off x="2478849" y="27571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9" name="Ink 228">
                <a:extLst>
                  <a:ext uri="{FF2B5EF4-FFF2-40B4-BE49-F238E27FC236}">
                    <a16:creationId xmlns:a16="http://schemas.microsoft.com/office/drawing/2014/main" id="{6BA0A7BB-E50C-E41F-4AFE-546AB1F9EF7B}"/>
                  </a:ext>
                </a:extLst>
              </p14:cNvPr>
              <p14:cNvContentPartPr/>
              <p14:nvPr/>
            </p14:nvContentPartPr>
            <p14:xfrm>
              <a:off x="2238009" y="2998353"/>
              <a:ext cx="360" cy="360"/>
            </p14:xfrm>
          </p:contentPart>
        </mc:Choice>
        <mc:Fallback xmlns="">
          <p:pic>
            <p:nvPicPr>
              <p:cNvPr id="229" name="Ink 228">
                <a:extLst>
                  <a:ext uri="{FF2B5EF4-FFF2-40B4-BE49-F238E27FC236}">
                    <a16:creationId xmlns:a16="http://schemas.microsoft.com/office/drawing/2014/main" id="{6BA0A7BB-E50C-E41F-4AFE-546AB1F9EF7B}"/>
                  </a:ext>
                </a:extLst>
              </p:cNvPr>
              <p:cNvPicPr/>
              <p:nvPr/>
            </p:nvPicPr>
            <p:blipFill>
              <a:blip r:embed="rId3"/>
              <a:stretch>
                <a:fillRect/>
              </a:stretch>
            </p:blipFill>
            <p:spPr>
              <a:xfrm>
                <a:off x="2202009" y="29623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0" name="Ink 229">
                <a:extLst>
                  <a:ext uri="{FF2B5EF4-FFF2-40B4-BE49-F238E27FC236}">
                    <a16:creationId xmlns:a16="http://schemas.microsoft.com/office/drawing/2014/main" id="{52FB53D4-FDA7-F904-F253-94E2EB7A367C}"/>
                  </a:ext>
                </a:extLst>
              </p14:cNvPr>
              <p14:cNvContentPartPr/>
              <p14:nvPr/>
            </p14:nvContentPartPr>
            <p14:xfrm>
              <a:off x="1332609" y="3510633"/>
              <a:ext cx="6480" cy="10800"/>
            </p14:xfrm>
          </p:contentPart>
        </mc:Choice>
        <mc:Fallback xmlns="">
          <p:pic>
            <p:nvPicPr>
              <p:cNvPr id="230" name="Ink 229">
                <a:extLst>
                  <a:ext uri="{FF2B5EF4-FFF2-40B4-BE49-F238E27FC236}">
                    <a16:creationId xmlns:a16="http://schemas.microsoft.com/office/drawing/2014/main" id="{52FB53D4-FDA7-F904-F253-94E2EB7A367C}"/>
                  </a:ext>
                </a:extLst>
              </p:cNvPr>
              <p:cNvPicPr/>
              <p:nvPr/>
            </p:nvPicPr>
            <p:blipFill>
              <a:blip r:embed="rId22"/>
              <a:stretch>
                <a:fillRect/>
              </a:stretch>
            </p:blipFill>
            <p:spPr>
              <a:xfrm>
                <a:off x="1296609" y="3474633"/>
                <a:ext cx="781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1" name="Ink 230">
                <a:extLst>
                  <a:ext uri="{FF2B5EF4-FFF2-40B4-BE49-F238E27FC236}">
                    <a16:creationId xmlns:a16="http://schemas.microsoft.com/office/drawing/2014/main" id="{DAAD5EE0-5EC7-66D1-36BB-0A779A683775}"/>
                  </a:ext>
                </a:extLst>
              </p14:cNvPr>
              <p14:cNvContentPartPr/>
              <p14:nvPr/>
            </p14:nvContentPartPr>
            <p14:xfrm>
              <a:off x="1714569" y="2880633"/>
              <a:ext cx="360" cy="360"/>
            </p14:xfrm>
          </p:contentPart>
        </mc:Choice>
        <mc:Fallback xmlns="">
          <p:pic>
            <p:nvPicPr>
              <p:cNvPr id="231" name="Ink 230">
                <a:extLst>
                  <a:ext uri="{FF2B5EF4-FFF2-40B4-BE49-F238E27FC236}">
                    <a16:creationId xmlns:a16="http://schemas.microsoft.com/office/drawing/2014/main" id="{DAAD5EE0-5EC7-66D1-36BB-0A779A683775}"/>
                  </a:ext>
                </a:extLst>
              </p:cNvPr>
              <p:cNvPicPr/>
              <p:nvPr/>
            </p:nvPicPr>
            <p:blipFill>
              <a:blip r:embed="rId24"/>
              <a:stretch>
                <a:fillRect/>
              </a:stretch>
            </p:blipFill>
            <p:spPr>
              <a:xfrm>
                <a:off x="1678569" y="28446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2" name="Ink 231">
                <a:extLst>
                  <a:ext uri="{FF2B5EF4-FFF2-40B4-BE49-F238E27FC236}">
                    <a16:creationId xmlns:a16="http://schemas.microsoft.com/office/drawing/2014/main" id="{57F43C99-E921-A8E7-B203-93ACF2462D53}"/>
                  </a:ext>
                </a:extLst>
              </p14:cNvPr>
              <p14:cNvContentPartPr/>
              <p14:nvPr/>
            </p14:nvContentPartPr>
            <p14:xfrm>
              <a:off x="1821849" y="3132993"/>
              <a:ext cx="360" cy="360"/>
            </p14:xfrm>
          </p:contentPart>
        </mc:Choice>
        <mc:Fallback xmlns="">
          <p:pic>
            <p:nvPicPr>
              <p:cNvPr id="232" name="Ink 231">
                <a:extLst>
                  <a:ext uri="{FF2B5EF4-FFF2-40B4-BE49-F238E27FC236}">
                    <a16:creationId xmlns:a16="http://schemas.microsoft.com/office/drawing/2014/main" id="{57F43C99-E921-A8E7-B203-93ACF2462D53}"/>
                  </a:ext>
                </a:extLst>
              </p:cNvPr>
              <p:cNvPicPr/>
              <p:nvPr/>
            </p:nvPicPr>
            <p:blipFill>
              <a:blip r:embed="rId24"/>
              <a:stretch>
                <a:fillRect/>
              </a:stretch>
            </p:blipFill>
            <p:spPr>
              <a:xfrm>
                <a:off x="1785849" y="309699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3" name="Ink 232">
                <a:extLst>
                  <a:ext uri="{FF2B5EF4-FFF2-40B4-BE49-F238E27FC236}">
                    <a16:creationId xmlns:a16="http://schemas.microsoft.com/office/drawing/2014/main" id="{9A9259B8-94C1-414F-3000-3CD0126CBBDA}"/>
                  </a:ext>
                </a:extLst>
              </p14:cNvPr>
              <p14:cNvContentPartPr/>
              <p14:nvPr/>
            </p14:nvContentPartPr>
            <p14:xfrm>
              <a:off x="1047529" y="3592498"/>
              <a:ext cx="360" cy="360"/>
            </p14:xfrm>
          </p:contentPart>
        </mc:Choice>
        <mc:Fallback xmlns="">
          <p:pic>
            <p:nvPicPr>
              <p:cNvPr id="233" name="Ink 232">
                <a:extLst>
                  <a:ext uri="{FF2B5EF4-FFF2-40B4-BE49-F238E27FC236}">
                    <a16:creationId xmlns:a16="http://schemas.microsoft.com/office/drawing/2014/main" id="{9A9259B8-94C1-414F-3000-3CD0126CBBDA}"/>
                  </a:ext>
                </a:extLst>
              </p:cNvPr>
              <p:cNvPicPr/>
              <p:nvPr/>
            </p:nvPicPr>
            <p:blipFill>
              <a:blip r:embed="rId24"/>
              <a:stretch>
                <a:fillRect/>
              </a:stretch>
            </p:blipFill>
            <p:spPr>
              <a:xfrm>
                <a:off x="1011529" y="355649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4" name="Ink 233">
                <a:extLst>
                  <a:ext uri="{FF2B5EF4-FFF2-40B4-BE49-F238E27FC236}">
                    <a16:creationId xmlns:a16="http://schemas.microsoft.com/office/drawing/2014/main" id="{83D9D54A-2779-314F-0211-B9395286BD9F}"/>
                  </a:ext>
                </a:extLst>
              </p14:cNvPr>
              <p14:cNvContentPartPr/>
              <p14:nvPr/>
            </p14:nvContentPartPr>
            <p14:xfrm>
              <a:off x="1110616" y="3438464"/>
              <a:ext cx="360" cy="360"/>
            </p14:xfrm>
          </p:contentPart>
        </mc:Choice>
        <mc:Fallback xmlns="">
          <p:pic>
            <p:nvPicPr>
              <p:cNvPr id="234" name="Ink 233">
                <a:extLst>
                  <a:ext uri="{FF2B5EF4-FFF2-40B4-BE49-F238E27FC236}">
                    <a16:creationId xmlns:a16="http://schemas.microsoft.com/office/drawing/2014/main" id="{83D9D54A-2779-314F-0211-B9395286BD9F}"/>
                  </a:ext>
                </a:extLst>
              </p:cNvPr>
              <p:cNvPicPr/>
              <p:nvPr/>
            </p:nvPicPr>
            <p:blipFill>
              <a:blip r:embed="rId24"/>
              <a:stretch>
                <a:fillRect/>
              </a:stretch>
            </p:blipFill>
            <p:spPr>
              <a:xfrm>
                <a:off x="1074616" y="340246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5" name="Ink 234">
                <a:extLst>
                  <a:ext uri="{FF2B5EF4-FFF2-40B4-BE49-F238E27FC236}">
                    <a16:creationId xmlns:a16="http://schemas.microsoft.com/office/drawing/2014/main" id="{34768AAC-87EC-CC4F-1339-D3A7D8B9F149}"/>
                  </a:ext>
                </a:extLst>
              </p14:cNvPr>
              <p14:cNvContentPartPr/>
              <p14:nvPr/>
            </p14:nvContentPartPr>
            <p14:xfrm>
              <a:off x="2486764" y="3156036"/>
              <a:ext cx="360" cy="360"/>
            </p14:xfrm>
          </p:contentPart>
        </mc:Choice>
        <mc:Fallback xmlns="">
          <p:pic>
            <p:nvPicPr>
              <p:cNvPr id="235" name="Ink 234">
                <a:extLst>
                  <a:ext uri="{FF2B5EF4-FFF2-40B4-BE49-F238E27FC236}">
                    <a16:creationId xmlns:a16="http://schemas.microsoft.com/office/drawing/2014/main" id="{34768AAC-87EC-CC4F-1339-D3A7D8B9F149}"/>
                  </a:ext>
                </a:extLst>
              </p:cNvPr>
              <p:cNvPicPr/>
              <p:nvPr/>
            </p:nvPicPr>
            <p:blipFill>
              <a:blip r:embed="rId24"/>
              <a:stretch>
                <a:fillRect/>
              </a:stretch>
            </p:blipFill>
            <p:spPr>
              <a:xfrm>
                <a:off x="2450764" y="312003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6" name="Ink 235">
                <a:extLst>
                  <a:ext uri="{FF2B5EF4-FFF2-40B4-BE49-F238E27FC236}">
                    <a16:creationId xmlns:a16="http://schemas.microsoft.com/office/drawing/2014/main" id="{BCF0C71E-E55E-724B-6DAC-041C307B2FCE}"/>
                  </a:ext>
                </a:extLst>
              </p14:cNvPr>
              <p14:cNvContentPartPr/>
              <p14:nvPr/>
            </p14:nvContentPartPr>
            <p14:xfrm>
              <a:off x="2105619" y="3010184"/>
              <a:ext cx="360" cy="360"/>
            </p14:xfrm>
          </p:contentPart>
        </mc:Choice>
        <mc:Fallback xmlns="">
          <p:pic>
            <p:nvPicPr>
              <p:cNvPr id="236" name="Ink 235">
                <a:extLst>
                  <a:ext uri="{FF2B5EF4-FFF2-40B4-BE49-F238E27FC236}">
                    <a16:creationId xmlns:a16="http://schemas.microsoft.com/office/drawing/2014/main" id="{BCF0C71E-E55E-724B-6DAC-041C307B2FCE}"/>
                  </a:ext>
                </a:extLst>
              </p:cNvPr>
              <p:cNvPicPr/>
              <p:nvPr/>
            </p:nvPicPr>
            <p:blipFill>
              <a:blip r:embed="rId24"/>
              <a:stretch>
                <a:fillRect/>
              </a:stretch>
            </p:blipFill>
            <p:spPr>
              <a:xfrm>
                <a:off x="2069619" y="297418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7" name="Ink 236">
                <a:extLst>
                  <a:ext uri="{FF2B5EF4-FFF2-40B4-BE49-F238E27FC236}">
                    <a16:creationId xmlns:a16="http://schemas.microsoft.com/office/drawing/2014/main" id="{81AC97F4-1C0C-BE74-6135-2BDC97AE7076}"/>
                  </a:ext>
                </a:extLst>
              </p14:cNvPr>
              <p14:cNvContentPartPr/>
              <p14:nvPr/>
            </p14:nvContentPartPr>
            <p14:xfrm>
              <a:off x="2134722" y="2916140"/>
              <a:ext cx="360" cy="360"/>
            </p14:xfrm>
          </p:contentPart>
        </mc:Choice>
        <mc:Fallback xmlns="">
          <p:pic>
            <p:nvPicPr>
              <p:cNvPr id="237" name="Ink 236">
                <a:extLst>
                  <a:ext uri="{FF2B5EF4-FFF2-40B4-BE49-F238E27FC236}">
                    <a16:creationId xmlns:a16="http://schemas.microsoft.com/office/drawing/2014/main" id="{81AC97F4-1C0C-BE74-6135-2BDC97AE7076}"/>
                  </a:ext>
                </a:extLst>
              </p:cNvPr>
              <p:cNvPicPr/>
              <p:nvPr/>
            </p:nvPicPr>
            <p:blipFill>
              <a:blip r:embed="rId24"/>
              <a:stretch>
                <a:fillRect/>
              </a:stretch>
            </p:blipFill>
            <p:spPr>
              <a:xfrm>
                <a:off x="2098722" y="28801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8" name="Ink 237">
                <a:extLst>
                  <a:ext uri="{FF2B5EF4-FFF2-40B4-BE49-F238E27FC236}">
                    <a16:creationId xmlns:a16="http://schemas.microsoft.com/office/drawing/2014/main" id="{7B57B95D-5EC5-A7CE-12BB-0BAFE3369988}"/>
                  </a:ext>
                </a:extLst>
              </p14:cNvPr>
              <p14:cNvContentPartPr/>
              <p14:nvPr/>
            </p14:nvContentPartPr>
            <p14:xfrm>
              <a:off x="1293345" y="3391636"/>
              <a:ext cx="360" cy="360"/>
            </p14:xfrm>
          </p:contentPart>
        </mc:Choice>
        <mc:Fallback xmlns="">
          <p:pic>
            <p:nvPicPr>
              <p:cNvPr id="238" name="Ink 237">
                <a:extLst>
                  <a:ext uri="{FF2B5EF4-FFF2-40B4-BE49-F238E27FC236}">
                    <a16:creationId xmlns:a16="http://schemas.microsoft.com/office/drawing/2014/main" id="{7B57B95D-5EC5-A7CE-12BB-0BAFE3369988}"/>
                  </a:ext>
                </a:extLst>
              </p:cNvPr>
              <p:cNvPicPr/>
              <p:nvPr/>
            </p:nvPicPr>
            <p:blipFill>
              <a:blip r:embed="rId24"/>
              <a:stretch>
                <a:fillRect/>
              </a:stretch>
            </p:blipFill>
            <p:spPr>
              <a:xfrm>
                <a:off x="1257345" y="335563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9" name="Ink 238">
                <a:extLst>
                  <a:ext uri="{FF2B5EF4-FFF2-40B4-BE49-F238E27FC236}">
                    <a16:creationId xmlns:a16="http://schemas.microsoft.com/office/drawing/2014/main" id="{4CC2A079-0AC0-74FD-EBC8-CA6664595762}"/>
                  </a:ext>
                </a:extLst>
              </p14:cNvPr>
              <p14:cNvContentPartPr/>
              <p14:nvPr/>
            </p14:nvContentPartPr>
            <p14:xfrm>
              <a:off x="2025969" y="3075033"/>
              <a:ext cx="360" cy="360"/>
            </p14:xfrm>
          </p:contentPart>
        </mc:Choice>
        <mc:Fallback xmlns="">
          <p:pic>
            <p:nvPicPr>
              <p:cNvPr id="239" name="Ink 238">
                <a:extLst>
                  <a:ext uri="{FF2B5EF4-FFF2-40B4-BE49-F238E27FC236}">
                    <a16:creationId xmlns:a16="http://schemas.microsoft.com/office/drawing/2014/main" id="{4CC2A079-0AC0-74FD-EBC8-CA6664595762}"/>
                  </a:ext>
                </a:extLst>
              </p:cNvPr>
              <p:cNvPicPr/>
              <p:nvPr/>
            </p:nvPicPr>
            <p:blipFill>
              <a:blip r:embed="rId24"/>
              <a:stretch>
                <a:fillRect/>
              </a:stretch>
            </p:blipFill>
            <p:spPr>
              <a:xfrm>
                <a:off x="1989969" y="30390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0" name="Ink 239">
                <a:extLst>
                  <a:ext uri="{FF2B5EF4-FFF2-40B4-BE49-F238E27FC236}">
                    <a16:creationId xmlns:a16="http://schemas.microsoft.com/office/drawing/2014/main" id="{21CA070F-AAE8-2C39-1D9F-D9D4F8A57395}"/>
                  </a:ext>
                </a:extLst>
              </p14:cNvPr>
              <p14:cNvContentPartPr/>
              <p14:nvPr/>
            </p14:nvContentPartPr>
            <p14:xfrm>
              <a:off x="2311809" y="3075033"/>
              <a:ext cx="360" cy="360"/>
            </p14:xfrm>
          </p:contentPart>
        </mc:Choice>
        <mc:Fallback xmlns="">
          <p:pic>
            <p:nvPicPr>
              <p:cNvPr id="240" name="Ink 239">
                <a:extLst>
                  <a:ext uri="{FF2B5EF4-FFF2-40B4-BE49-F238E27FC236}">
                    <a16:creationId xmlns:a16="http://schemas.microsoft.com/office/drawing/2014/main" id="{21CA070F-AAE8-2C39-1D9F-D9D4F8A57395}"/>
                  </a:ext>
                </a:extLst>
              </p:cNvPr>
              <p:cNvPicPr/>
              <p:nvPr/>
            </p:nvPicPr>
            <p:blipFill>
              <a:blip r:embed="rId24"/>
              <a:stretch>
                <a:fillRect/>
              </a:stretch>
            </p:blipFill>
            <p:spPr>
              <a:xfrm>
                <a:off x="2275809" y="3039033"/>
                <a:ext cx="72000" cy="72000"/>
              </a:xfrm>
              <a:prstGeom prst="rect">
                <a:avLst/>
              </a:prstGeom>
            </p:spPr>
          </p:pic>
        </mc:Fallback>
      </mc:AlternateContent>
      <p:grpSp>
        <p:nvGrpSpPr>
          <p:cNvPr id="241" name="Group 240">
            <a:extLst>
              <a:ext uri="{FF2B5EF4-FFF2-40B4-BE49-F238E27FC236}">
                <a16:creationId xmlns:a16="http://schemas.microsoft.com/office/drawing/2014/main" id="{21E4D310-F897-DD27-9D02-90DE52069F17}"/>
              </a:ext>
            </a:extLst>
          </p:cNvPr>
          <p:cNvGrpSpPr/>
          <p:nvPr/>
        </p:nvGrpSpPr>
        <p:grpSpPr>
          <a:xfrm>
            <a:off x="2032449" y="2694873"/>
            <a:ext cx="453960" cy="164520"/>
            <a:chOff x="8068976" y="4476062"/>
            <a:chExt cx="453960" cy="164520"/>
          </a:xfrm>
        </p:grpSpPr>
        <mc:AlternateContent xmlns:mc="http://schemas.openxmlformats.org/markup-compatibility/2006" xmlns:p14="http://schemas.microsoft.com/office/powerpoint/2010/main">
          <mc:Choice Requires="p14">
            <p:contentPart p14:bwMode="auto" r:id="rId34">
              <p14:nvContentPartPr>
                <p14:cNvPr id="242" name="Ink 241">
                  <a:extLst>
                    <a:ext uri="{FF2B5EF4-FFF2-40B4-BE49-F238E27FC236}">
                      <a16:creationId xmlns:a16="http://schemas.microsoft.com/office/drawing/2014/main" id="{ED26541D-038F-879C-035A-5794ED863F03}"/>
                    </a:ext>
                  </a:extLst>
                </p14:cNvPr>
                <p14:cNvContentPartPr/>
                <p14:nvPr/>
              </p14:nvContentPartPr>
              <p14:xfrm>
                <a:off x="8248616" y="4639142"/>
                <a:ext cx="10800" cy="360"/>
              </p14:xfrm>
            </p:contentPart>
          </mc:Choice>
          <mc:Fallback xmlns="">
            <p:pic>
              <p:nvPicPr>
                <p:cNvPr id="158" name="Ink 157">
                  <a:extLst>
                    <a:ext uri="{FF2B5EF4-FFF2-40B4-BE49-F238E27FC236}">
                      <a16:creationId xmlns:a16="http://schemas.microsoft.com/office/drawing/2014/main" id="{6BCFD7C4-82CC-3402-C5F9-5534CAEE7495}"/>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3" name="Ink 242">
                  <a:extLst>
                    <a:ext uri="{FF2B5EF4-FFF2-40B4-BE49-F238E27FC236}">
                      <a16:creationId xmlns:a16="http://schemas.microsoft.com/office/drawing/2014/main" id="{CB156EBD-3C3E-B14D-5892-DDEC3F41D7C6}"/>
                    </a:ext>
                  </a:extLst>
                </p14:cNvPr>
                <p14:cNvContentPartPr/>
                <p14:nvPr/>
              </p14:nvContentPartPr>
              <p14:xfrm>
                <a:off x="8463896" y="4514942"/>
                <a:ext cx="360" cy="360"/>
              </p14:xfrm>
            </p:contentPart>
          </mc:Choice>
          <mc:Fallback xmlns="">
            <p:pic>
              <p:nvPicPr>
                <p:cNvPr id="159" name="Ink 158">
                  <a:extLst>
                    <a:ext uri="{FF2B5EF4-FFF2-40B4-BE49-F238E27FC236}">
                      <a16:creationId xmlns:a16="http://schemas.microsoft.com/office/drawing/2014/main" id="{76784B67-19C6-2ABB-F8E6-A8369F0DB9C5}"/>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44" name="Ink 243">
                  <a:extLst>
                    <a:ext uri="{FF2B5EF4-FFF2-40B4-BE49-F238E27FC236}">
                      <a16:creationId xmlns:a16="http://schemas.microsoft.com/office/drawing/2014/main" id="{80945EA0-D863-9622-9083-9F0FFB07890A}"/>
                    </a:ext>
                  </a:extLst>
                </p14:cNvPr>
                <p14:cNvContentPartPr/>
                <p14:nvPr/>
              </p14:nvContentPartPr>
              <p14:xfrm>
                <a:off x="8374976" y="4476062"/>
                <a:ext cx="360" cy="360"/>
              </p14:xfrm>
            </p:contentPart>
          </mc:Choice>
          <mc:Fallback xmlns="">
            <p:pic>
              <p:nvPicPr>
                <p:cNvPr id="160" name="Ink 159">
                  <a:extLst>
                    <a:ext uri="{FF2B5EF4-FFF2-40B4-BE49-F238E27FC236}">
                      <a16:creationId xmlns:a16="http://schemas.microsoft.com/office/drawing/2014/main" id="{E72EA30D-79C3-F2CC-672E-C131DAEE32A1}"/>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45" name="Ink 244">
                  <a:extLst>
                    <a:ext uri="{FF2B5EF4-FFF2-40B4-BE49-F238E27FC236}">
                      <a16:creationId xmlns:a16="http://schemas.microsoft.com/office/drawing/2014/main" id="{F01AE2B1-F39B-E545-96F2-E3A5281E9848}"/>
                    </a:ext>
                  </a:extLst>
                </p14:cNvPr>
                <p14:cNvContentPartPr/>
                <p14:nvPr/>
              </p14:nvContentPartPr>
              <p14:xfrm>
                <a:off x="8115776" y="4531142"/>
                <a:ext cx="360" cy="360"/>
              </p14:xfrm>
            </p:contentPart>
          </mc:Choice>
          <mc:Fallback xmlns="">
            <p:pic>
              <p:nvPicPr>
                <p:cNvPr id="161" name="Ink 160">
                  <a:extLst>
                    <a:ext uri="{FF2B5EF4-FFF2-40B4-BE49-F238E27FC236}">
                      <a16:creationId xmlns:a16="http://schemas.microsoft.com/office/drawing/2014/main" id="{48C774AE-2201-8E5E-759D-124D4C66868B}"/>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6" name="Ink 245">
                  <a:extLst>
                    <a:ext uri="{FF2B5EF4-FFF2-40B4-BE49-F238E27FC236}">
                      <a16:creationId xmlns:a16="http://schemas.microsoft.com/office/drawing/2014/main" id="{85725A08-BCE3-E431-150E-3EEF240FD173}"/>
                    </a:ext>
                  </a:extLst>
                </p14:cNvPr>
                <p14:cNvContentPartPr/>
                <p14:nvPr/>
              </p14:nvContentPartPr>
              <p14:xfrm>
                <a:off x="8068976" y="4596302"/>
                <a:ext cx="6840" cy="8640"/>
              </p14:xfrm>
            </p:contentPart>
          </mc:Choice>
          <mc:Fallback xmlns="">
            <p:pic>
              <p:nvPicPr>
                <p:cNvPr id="162" name="Ink 161">
                  <a:extLst>
                    <a:ext uri="{FF2B5EF4-FFF2-40B4-BE49-F238E27FC236}">
                      <a16:creationId xmlns:a16="http://schemas.microsoft.com/office/drawing/2014/main" id="{33FF5172-A68B-2EEA-36A3-3E043DDEEB28}"/>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47" name="Ink 246">
                  <a:extLst>
                    <a:ext uri="{FF2B5EF4-FFF2-40B4-BE49-F238E27FC236}">
                      <a16:creationId xmlns:a16="http://schemas.microsoft.com/office/drawing/2014/main" id="{05CE6D6B-361F-AB08-AB47-77A024F8130E}"/>
                    </a:ext>
                  </a:extLst>
                </p14:cNvPr>
                <p14:cNvContentPartPr/>
                <p14:nvPr/>
              </p14:nvContentPartPr>
              <p14:xfrm>
                <a:off x="8355536" y="4640222"/>
                <a:ext cx="360" cy="360"/>
              </p14:xfrm>
            </p:contentPart>
          </mc:Choice>
          <mc:Fallback xmlns="">
            <p:pic>
              <p:nvPicPr>
                <p:cNvPr id="163" name="Ink 162">
                  <a:extLst>
                    <a:ext uri="{FF2B5EF4-FFF2-40B4-BE49-F238E27FC236}">
                      <a16:creationId xmlns:a16="http://schemas.microsoft.com/office/drawing/2014/main" id="{800F10AB-A30D-BCC5-D0DC-941A4055E1E5}"/>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48" name="Ink 247">
                  <a:extLst>
                    <a:ext uri="{FF2B5EF4-FFF2-40B4-BE49-F238E27FC236}">
                      <a16:creationId xmlns:a16="http://schemas.microsoft.com/office/drawing/2014/main" id="{E873B904-2168-1249-DF81-FD28BD5AF895}"/>
                    </a:ext>
                  </a:extLst>
                </p14:cNvPr>
                <p14:cNvContentPartPr/>
                <p14:nvPr/>
              </p14:nvContentPartPr>
              <p14:xfrm>
                <a:off x="8522576" y="4640222"/>
                <a:ext cx="360" cy="360"/>
              </p14:xfrm>
            </p:contentPart>
          </mc:Choice>
          <mc:Fallback xmlns="">
            <p:pic>
              <p:nvPicPr>
                <p:cNvPr id="164" name="Ink 163">
                  <a:extLst>
                    <a:ext uri="{FF2B5EF4-FFF2-40B4-BE49-F238E27FC236}">
                      <a16:creationId xmlns:a16="http://schemas.microsoft.com/office/drawing/2014/main" id="{C10FDA9B-7EEB-1D8C-BB77-8A001F49B61D}"/>
                    </a:ext>
                  </a:extLst>
                </p:cNvPr>
                <p:cNvPicPr/>
                <p:nvPr/>
              </p:nvPicPr>
              <p:blipFill>
                <a:blip r:embed="rId61"/>
                <a:stretch>
                  <a:fillRect/>
                </a:stretch>
              </p:blipFill>
              <p:spPr>
                <a:xfrm>
                  <a:off x="8486936" y="4604582"/>
                  <a:ext cx="72000" cy="72000"/>
                </a:xfrm>
                <a:prstGeom prst="rect">
                  <a:avLst/>
                </a:prstGeom>
              </p:spPr>
            </p:pic>
          </mc:Fallback>
        </mc:AlternateContent>
      </p:grpSp>
      <p:cxnSp>
        <p:nvCxnSpPr>
          <p:cNvPr id="249" name="Straight Arrow Connector 248">
            <a:extLst>
              <a:ext uri="{FF2B5EF4-FFF2-40B4-BE49-F238E27FC236}">
                <a16:creationId xmlns:a16="http://schemas.microsoft.com/office/drawing/2014/main" id="{B52B1B70-3EE4-C673-866B-3076ED8C526B}"/>
              </a:ext>
            </a:extLst>
          </p:cNvPr>
          <p:cNvCxnSpPr/>
          <p:nvPr/>
        </p:nvCxnSpPr>
        <p:spPr>
          <a:xfrm flipH="1">
            <a:off x="1717833" y="2776599"/>
            <a:ext cx="7200" cy="113514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C4E15FF-E5F7-BAC8-A9F3-2C5DF0158EEC}"/>
              </a:ext>
            </a:extLst>
          </p:cNvPr>
          <p:cNvCxnSpPr/>
          <p:nvPr/>
        </p:nvCxnSpPr>
        <p:spPr>
          <a:xfrm>
            <a:off x="3526089" y="2586369"/>
            <a:ext cx="0" cy="1675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CEDA1A8-7121-2FB4-5346-4F224A80FB06}"/>
              </a:ext>
            </a:extLst>
          </p:cNvPr>
          <p:cNvCxnSpPr>
            <a:cxnSpLocks/>
          </p:cNvCxnSpPr>
          <p:nvPr/>
        </p:nvCxnSpPr>
        <p:spPr>
          <a:xfrm>
            <a:off x="3526089" y="4261617"/>
            <a:ext cx="2188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2" name="TextBox 251">
            <a:extLst>
              <a:ext uri="{FF2B5EF4-FFF2-40B4-BE49-F238E27FC236}">
                <a16:creationId xmlns:a16="http://schemas.microsoft.com/office/drawing/2014/main" id="{E52738C8-1834-262D-23DA-074CD4D81187}"/>
              </a:ext>
            </a:extLst>
          </p:cNvPr>
          <p:cNvSpPr txBox="1"/>
          <p:nvPr/>
        </p:nvSpPr>
        <p:spPr>
          <a:xfrm rot="16200000">
            <a:off x="2418865" y="2910382"/>
            <a:ext cx="1323341" cy="369332"/>
          </a:xfrm>
          <a:prstGeom prst="rect">
            <a:avLst/>
          </a:prstGeom>
          <a:noFill/>
        </p:spPr>
        <p:txBody>
          <a:bodyPr wrap="square" rtlCol="0">
            <a:spAutoFit/>
          </a:bodyPr>
          <a:lstStyle/>
          <a:p>
            <a:r>
              <a:rPr lang="en-US" dirty="0"/>
              <a:t>y</a:t>
            </a:r>
            <a:r>
              <a:rPr lang="en-US" baseline="-25000" dirty="0"/>
              <a:t>residuals</a:t>
            </a:r>
            <a:endParaRPr lang="en-US" dirty="0"/>
          </a:p>
        </p:txBody>
      </p:sp>
      <p:sp>
        <p:nvSpPr>
          <p:cNvPr id="253" name="TextBox 252">
            <a:extLst>
              <a:ext uri="{FF2B5EF4-FFF2-40B4-BE49-F238E27FC236}">
                <a16:creationId xmlns:a16="http://schemas.microsoft.com/office/drawing/2014/main" id="{794C9321-1513-F209-ED1A-849874B16B58}"/>
              </a:ext>
            </a:extLst>
          </p:cNvPr>
          <p:cNvSpPr txBox="1"/>
          <p:nvPr/>
        </p:nvSpPr>
        <p:spPr>
          <a:xfrm>
            <a:off x="3595395" y="4227901"/>
            <a:ext cx="958404" cy="369332"/>
          </a:xfrm>
          <a:prstGeom prst="rect">
            <a:avLst/>
          </a:prstGeom>
          <a:noFill/>
        </p:spPr>
        <p:txBody>
          <a:bodyPr wrap="none" rtlCol="0">
            <a:spAutoFit/>
          </a:bodyPr>
          <a:lstStyle/>
          <a:p>
            <a:r>
              <a:rPr lang="en-US" dirty="0"/>
              <a:t>Group A</a:t>
            </a:r>
          </a:p>
        </p:txBody>
      </p:sp>
      <p:sp>
        <p:nvSpPr>
          <p:cNvPr id="254" name="TextBox 253">
            <a:extLst>
              <a:ext uri="{FF2B5EF4-FFF2-40B4-BE49-F238E27FC236}">
                <a16:creationId xmlns:a16="http://schemas.microsoft.com/office/drawing/2014/main" id="{F2397F51-F046-A83E-EDB0-34FB52CBFF1D}"/>
              </a:ext>
            </a:extLst>
          </p:cNvPr>
          <p:cNvSpPr txBox="1"/>
          <p:nvPr/>
        </p:nvSpPr>
        <p:spPr>
          <a:xfrm>
            <a:off x="4661930" y="4239230"/>
            <a:ext cx="950388" cy="369332"/>
          </a:xfrm>
          <a:prstGeom prst="rect">
            <a:avLst/>
          </a:prstGeom>
          <a:noFill/>
        </p:spPr>
        <p:txBody>
          <a:bodyPr wrap="none" rtlCol="0">
            <a:spAutoFit/>
          </a:bodyPr>
          <a:lstStyle/>
          <a:p>
            <a:r>
              <a:rPr lang="en-US" dirty="0"/>
              <a:t>Group B</a:t>
            </a:r>
          </a:p>
        </p:txBody>
      </p:sp>
      <p:cxnSp>
        <p:nvCxnSpPr>
          <p:cNvPr id="255" name="Straight Connector 254">
            <a:extLst>
              <a:ext uri="{FF2B5EF4-FFF2-40B4-BE49-F238E27FC236}">
                <a16:creationId xmlns:a16="http://schemas.microsoft.com/office/drawing/2014/main" id="{A84FC1F5-7A9F-ED69-23F9-F88D8F9AA992}"/>
              </a:ext>
            </a:extLst>
          </p:cNvPr>
          <p:cNvCxnSpPr>
            <a:cxnSpLocks/>
          </p:cNvCxnSpPr>
          <p:nvPr/>
        </p:nvCxnSpPr>
        <p:spPr>
          <a:xfrm>
            <a:off x="3408414" y="3203449"/>
            <a:ext cx="2305770" cy="3344"/>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256" name="TextBox 255">
            <a:extLst>
              <a:ext uri="{FF2B5EF4-FFF2-40B4-BE49-F238E27FC236}">
                <a16:creationId xmlns:a16="http://schemas.microsoft.com/office/drawing/2014/main" id="{4CD0E17C-75D2-CB81-A434-CEDE5BCBA1B6}"/>
              </a:ext>
            </a:extLst>
          </p:cNvPr>
          <p:cNvSpPr txBox="1"/>
          <p:nvPr/>
        </p:nvSpPr>
        <p:spPr>
          <a:xfrm>
            <a:off x="3188494" y="3022304"/>
            <a:ext cx="301686" cy="369332"/>
          </a:xfrm>
          <a:prstGeom prst="rect">
            <a:avLst/>
          </a:prstGeom>
          <a:noFill/>
        </p:spPr>
        <p:txBody>
          <a:bodyPr wrap="none" rtlCol="0">
            <a:spAutoFit/>
          </a:bodyPr>
          <a:lstStyle/>
          <a:p>
            <a:r>
              <a:rPr lang="en-US" dirty="0"/>
              <a:t>0</a:t>
            </a:r>
          </a:p>
        </p:txBody>
      </p:sp>
      <p:grpSp>
        <p:nvGrpSpPr>
          <p:cNvPr id="257" name="Group 256">
            <a:extLst>
              <a:ext uri="{FF2B5EF4-FFF2-40B4-BE49-F238E27FC236}">
                <a16:creationId xmlns:a16="http://schemas.microsoft.com/office/drawing/2014/main" id="{FC34C9F7-6057-0FF6-BA10-771C586F8149}"/>
              </a:ext>
            </a:extLst>
          </p:cNvPr>
          <p:cNvGrpSpPr/>
          <p:nvPr/>
        </p:nvGrpSpPr>
        <p:grpSpPr>
          <a:xfrm rot="5635629">
            <a:off x="3689248" y="3160004"/>
            <a:ext cx="453960" cy="164520"/>
            <a:chOff x="8068976" y="4476062"/>
            <a:chExt cx="453960" cy="164520"/>
          </a:xfrm>
        </p:grpSpPr>
        <mc:AlternateContent xmlns:mc="http://schemas.openxmlformats.org/markup-compatibility/2006" xmlns:p14="http://schemas.microsoft.com/office/powerpoint/2010/main">
          <mc:Choice Requires="p14">
            <p:contentPart p14:bwMode="auto" r:id="rId68">
              <p14:nvContentPartPr>
                <p14:cNvPr id="258" name="Ink 257">
                  <a:extLst>
                    <a:ext uri="{FF2B5EF4-FFF2-40B4-BE49-F238E27FC236}">
                      <a16:creationId xmlns:a16="http://schemas.microsoft.com/office/drawing/2014/main" id="{FB5D74E0-8EFF-8AB3-C8E4-D7F652814F67}"/>
                    </a:ext>
                  </a:extLst>
                </p14:cNvPr>
                <p14:cNvContentPartPr/>
                <p14:nvPr/>
              </p14:nvContentPartPr>
              <p14:xfrm>
                <a:off x="8248616" y="4639142"/>
                <a:ext cx="10800" cy="360"/>
              </p14:xfrm>
            </p:contentPart>
          </mc:Choice>
          <mc:Fallback xmlns="">
            <p:pic>
              <p:nvPicPr>
                <p:cNvPr id="174" name="Ink 173">
                  <a:extLst>
                    <a:ext uri="{FF2B5EF4-FFF2-40B4-BE49-F238E27FC236}">
                      <a16:creationId xmlns:a16="http://schemas.microsoft.com/office/drawing/2014/main" id="{C92000FB-72FD-A21B-3BE7-5D6A6DFB5194}"/>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59" name="Ink 258">
                  <a:extLst>
                    <a:ext uri="{FF2B5EF4-FFF2-40B4-BE49-F238E27FC236}">
                      <a16:creationId xmlns:a16="http://schemas.microsoft.com/office/drawing/2014/main" id="{6E94AD24-7C79-2400-C8FD-2A6422ACBB48}"/>
                    </a:ext>
                  </a:extLst>
                </p14:cNvPr>
                <p14:cNvContentPartPr/>
                <p14:nvPr/>
              </p14:nvContentPartPr>
              <p14:xfrm>
                <a:off x="8463896" y="4514942"/>
                <a:ext cx="360" cy="360"/>
              </p14:xfrm>
            </p:contentPart>
          </mc:Choice>
          <mc:Fallback xmlns="">
            <p:pic>
              <p:nvPicPr>
                <p:cNvPr id="175" name="Ink 174">
                  <a:extLst>
                    <a:ext uri="{FF2B5EF4-FFF2-40B4-BE49-F238E27FC236}">
                      <a16:creationId xmlns:a16="http://schemas.microsoft.com/office/drawing/2014/main" id="{0BF93465-903E-F28C-DE0E-A62D39F2D24C}"/>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60" name="Ink 259">
                  <a:extLst>
                    <a:ext uri="{FF2B5EF4-FFF2-40B4-BE49-F238E27FC236}">
                      <a16:creationId xmlns:a16="http://schemas.microsoft.com/office/drawing/2014/main" id="{E6029143-D172-8DEF-56AA-0DBFF89EB0E9}"/>
                    </a:ext>
                  </a:extLst>
                </p14:cNvPr>
                <p14:cNvContentPartPr/>
                <p14:nvPr/>
              </p14:nvContentPartPr>
              <p14:xfrm>
                <a:off x="8374976" y="4476062"/>
                <a:ext cx="360" cy="360"/>
              </p14:xfrm>
            </p:contentPart>
          </mc:Choice>
          <mc:Fallback xmlns="">
            <p:pic>
              <p:nvPicPr>
                <p:cNvPr id="176" name="Ink 175">
                  <a:extLst>
                    <a:ext uri="{FF2B5EF4-FFF2-40B4-BE49-F238E27FC236}">
                      <a16:creationId xmlns:a16="http://schemas.microsoft.com/office/drawing/2014/main" id="{4D56EC3A-41A1-E4BA-B54C-7184CB70ABCC}"/>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61" name="Ink 260">
                  <a:extLst>
                    <a:ext uri="{FF2B5EF4-FFF2-40B4-BE49-F238E27FC236}">
                      <a16:creationId xmlns:a16="http://schemas.microsoft.com/office/drawing/2014/main" id="{64EA8509-289A-E62F-8FCE-C5204994A659}"/>
                    </a:ext>
                  </a:extLst>
                </p14:cNvPr>
                <p14:cNvContentPartPr/>
                <p14:nvPr/>
              </p14:nvContentPartPr>
              <p14:xfrm>
                <a:off x="8115776" y="4531142"/>
                <a:ext cx="360" cy="360"/>
              </p14:xfrm>
            </p:contentPart>
          </mc:Choice>
          <mc:Fallback xmlns="">
            <p:pic>
              <p:nvPicPr>
                <p:cNvPr id="177" name="Ink 176">
                  <a:extLst>
                    <a:ext uri="{FF2B5EF4-FFF2-40B4-BE49-F238E27FC236}">
                      <a16:creationId xmlns:a16="http://schemas.microsoft.com/office/drawing/2014/main" id="{59DCEB78-3D8F-2A84-9612-28C5B6D1CCC1}"/>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62" name="Ink 261">
                  <a:extLst>
                    <a:ext uri="{FF2B5EF4-FFF2-40B4-BE49-F238E27FC236}">
                      <a16:creationId xmlns:a16="http://schemas.microsoft.com/office/drawing/2014/main" id="{3F007709-2251-D1ED-AEAA-30D15A3E8C12}"/>
                    </a:ext>
                  </a:extLst>
                </p14:cNvPr>
                <p14:cNvContentPartPr/>
                <p14:nvPr/>
              </p14:nvContentPartPr>
              <p14:xfrm>
                <a:off x="8068976" y="4596302"/>
                <a:ext cx="6840" cy="8640"/>
              </p14:xfrm>
            </p:contentPart>
          </mc:Choice>
          <mc:Fallback xmlns="">
            <p:pic>
              <p:nvPicPr>
                <p:cNvPr id="178" name="Ink 177">
                  <a:extLst>
                    <a:ext uri="{FF2B5EF4-FFF2-40B4-BE49-F238E27FC236}">
                      <a16:creationId xmlns:a16="http://schemas.microsoft.com/office/drawing/2014/main" id="{5EB041CB-6B2E-D1FC-DE47-A35819B0F9E7}"/>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63" name="Ink 262">
                  <a:extLst>
                    <a:ext uri="{FF2B5EF4-FFF2-40B4-BE49-F238E27FC236}">
                      <a16:creationId xmlns:a16="http://schemas.microsoft.com/office/drawing/2014/main" id="{47EDD12A-D629-7E57-EBAA-E67C432A5975}"/>
                    </a:ext>
                  </a:extLst>
                </p14:cNvPr>
                <p14:cNvContentPartPr/>
                <p14:nvPr/>
              </p14:nvContentPartPr>
              <p14:xfrm>
                <a:off x="8355536" y="4640222"/>
                <a:ext cx="360" cy="360"/>
              </p14:xfrm>
            </p:contentPart>
          </mc:Choice>
          <mc:Fallback xmlns="">
            <p:pic>
              <p:nvPicPr>
                <p:cNvPr id="179" name="Ink 178">
                  <a:extLst>
                    <a:ext uri="{FF2B5EF4-FFF2-40B4-BE49-F238E27FC236}">
                      <a16:creationId xmlns:a16="http://schemas.microsoft.com/office/drawing/2014/main" id="{BF693E7C-7E4A-35F6-EBE9-2C5740483584}"/>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64" name="Ink 263">
                  <a:extLst>
                    <a:ext uri="{FF2B5EF4-FFF2-40B4-BE49-F238E27FC236}">
                      <a16:creationId xmlns:a16="http://schemas.microsoft.com/office/drawing/2014/main" id="{E1F3F9F2-8C17-6A4D-F367-35F8BD64AD11}"/>
                    </a:ext>
                  </a:extLst>
                </p14:cNvPr>
                <p14:cNvContentPartPr/>
                <p14:nvPr/>
              </p14:nvContentPartPr>
              <p14:xfrm>
                <a:off x="8522576" y="4640222"/>
                <a:ext cx="360" cy="360"/>
              </p14:xfrm>
            </p:contentPart>
          </mc:Choice>
          <mc:Fallback xmlns="">
            <p:pic>
              <p:nvPicPr>
                <p:cNvPr id="180" name="Ink 179">
                  <a:extLst>
                    <a:ext uri="{FF2B5EF4-FFF2-40B4-BE49-F238E27FC236}">
                      <a16:creationId xmlns:a16="http://schemas.microsoft.com/office/drawing/2014/main" id="{3C46270C-1795-2618-CE0C-D3F48CC6954F}"/>
                    </a:ext>
                  </a:extLst>
                </p:cNvPr>
                <p:cNvPicPr/>
                <p:nvPr/>
              </p:nvPicPr>
              <p:blipFill>
                <a:blip r:embed="rId61"/>
                <a:stretch>
                  <a:fillRect/>
                </a:stretch>
              </p:blipFill>
              <p:spPr>
                <a:xfrm>
                  <a:off x="8486936" y="4604582"/>
                  <a:ext cx="72000" cy="72000"/>
                </a:xfrm>
                <a:prstGeom prst="rect">
                  <a:avLst/>
                </a:prstGeom>
              </p:spPr>
            </p:pic>
          </mc:Fallback>
        </mc:AlternateContent>
      </p:grpSp>
      <p:grpSp>
        <p:nvGrpSpPr>
          <p:cNvPr id="265" name="Group 264">
            <a:extLst>
              <a:ext uri="{FF2B5EF4-FFF2-40B4-BE49-F238E27FC236}">
                <a16:creationId xmlns:a16="http://schemas.microsoft.com/office/drawing/2014/main" id="{8E73EBFC-D556-4CDD-D5F3-64C2FA935C3C}"/>
              </a:ext>
            </a:extLst>
          </p:cNvPr>
          <p:cNvGrpSpPr/>
          <p:nvPr/>
        </p:nvGrpSpPr>
        <p:grpSpPr>
          <a:xfrm rot="5635629">
            <a:off x="3656449" y="3046186"/>
            <a:ext cx="453960" cy="164520"/>
            <a:chOff x="8068976" y="4476062"/>
            <a:chExt cx="453960" cy="164520"/>
          </a:xfrm>
        </p:grpSpPr>
        <mc:AlternateContent xmlns:mc="http://schemas.openxmlformats.org/markup-compatibility/2006" xmlns:p14="http://schemas.microsoft.com/office/powerpoint/2010/main">
          <mc:Choice Requires="p14">
            <p:contentPart p14:bwMode="auto" r:id="rId75">
              <p14:nvContentPartPr>
                <p14:cNvPr id="266" name="Ink 265">
                  <a:extLst>
                    <a:ext uri="{FF2B5EF4-FFF2-40B4-BE49-F238E27FC236}">
                      <a16:creationId xmlns:a16="http://schemas.microsoft.com/office/drawing/2014/main" id="{41CE28A4-C22F-68E3-8A9A-5DD9C8819DC2}"/>
                    </a:ext>
                  </a:extLst>
                </p14:cNvPr>
                <p14:cNvContentPartPr/>
                <p14:nvPr/>
              </p14:nvContentPartPr>
              <p14:xfrm>
                <a:off x="8248616" y="4639142"/>
                <a:ext cx="10800" cy="360"/>
              </p14:xfrm>
            </p:contentPart>
          </mc:Choice>
          <mc:Fallback xmlns="">
            <p:pic>
              <p:nvPicPr>
                <p:cNvPr id="182" name="Ink 181">
                  <a:extLst>
                    <a:ext uri="{FF2B5EF4-FFF2-40B4-BE49-F238E27FC236}">
                      <a16:creationId xmlns:a16="http://schemas.microsoft.com/office/drawing/2014/main" id="{F078BA1A-4EC4-FB0D-92AB-A24A877CB84F}"/>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67" name="Ink 266">
                  <a:extLst>
                    <a:ext uri="{FF2B5EF4-FFF2-40B4-BE49-F238E27FC236}">
                      <a16:creationId xmlns:a16="http://schemas.microsoft.com/office/drawing/2014/main" id="{D027506D-DF8E-D980-874A-430138F3EB18}"/>
                    </a:ext>
                  </a:extLst>
                </p14:cNvPr>
                <p14:cNvContentPartPr/>
                <p14:nvPr/>
              </p14:nvContentPartPr>
              <p14:xfrm>
                <a:off x="8463896" y="4514942"/>
                <a:ext cx="360" cy="360"/>
              </p14:xfrm>
            </p:contentPart>
          </mc:Choice>
          <mc:Fallback xmlns="">
            <p:pic>
              <p:nvPicPr>
                <p:cNvPr id="183" name="Ink 182">
                  <a:extLst>
                    <a:ext uri="{FF2B5EF4-FFF2-40B4-BE49-F238E27FC236}">
                      <a16:creationId xmlns:a16="http://schemas.microsoft.com/office/drawing/2014/main" id="{FEE50D3E-03C5-ED93-5D05-E0F87B90AE0C}"/>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68" name="Ink 267">
                  <a:extLst>
                    <a:ext uri="{FF2B5EF4-FFF2-40B4-BE49-F238E27FC236}">
                      <a16:creationId xmlns:a16="http://schemas.microsoft.com/office/drawing/2014/main" id="{02D5664A-1BA4-55DD-BE7D-4CB566FD8603}"/>
                    </a:ext>
                  </a:extLst>
                </p14:cNvPr>
                <p14:cNvContentPartPr/>
                <p14:nvPr/>
              </p14:nvContentPartPr>
              <p14:xfrm>
                <a:off x="8374976" y="4476062"/>
                <a:ext cx="360" cy="360"/>
              </p14:xfrm>
            </p:contentPart>
          </mc:Choice>
          <mc:Fallback xmlns="">
            <p:pic>
              <p:nvPicPr>
                <p:cNvPr id="184" name="Ink 183">
                  <a:extLst>
                    <a:ext uri="{FF2B5EF4-FFF2-40B4-BE49-F238E27FC236}">
                      <a16:creationId xmlns:a16="http://schemas.microsoft.com/office/drawing/2014/main" id="{A308E872-CCF0-75CF-2674-22254826F081}"/>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9" name="Ink 268">
                  <a:extLst>
                    <a:ext uri="{FF2B5EF4-FFF2-40B4-BE49-F238E27FC236}">
                      <a16:creationId xmlns:a16="http://schemas.microsoft.com/office/drawing/2014/main" id="{7842517F-235D-0D60-4B0B-6815B2780C5D}"/>
                    </a:ext>
                  </a:extLst>
                </p14:cNvPr>
                <p14:cNvContentPartPr/>
                <p14:nvPr/>
              </p14:nvContentPartPr>
              <p14:xfrm>
                <a:off x="8115776" y="4531142"/>
                <a:ext cx="360" cy="360"/>
              </p14:xfrm>
            </p:contentPart>
          </mc:Choice>
          <mc:Fallback xmlns="">
            <p:pic>
              <p:nvPicPr>
                <p:cNvPr id="185" name="Ink 184">
                  <a:extLst>
                    <a:ext uri="{FF2B5EF4-FFF2-40B4-BE49-F238E27FC236}">
                      <a16:creationId xmlns:a16="http://schemas.microsoft.com/office/drawing/2014/main" id="{768DA873-3A02-FC35-E14C-30C348197764}"/>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70" name="Ink 269">
                  <a:extLst>
                    <a:ext uri="{FF2B5EF4-FFF2-40B4-BE49-F238E27FC236}">
                      <a16:creationId xmlns:a16="http://schemas.microsoft.com/office/drawing/2014/main" id="{353A7DDF-D366-3ECF-DD09-6BE71310B11D}"/>
                    </a:ext>
                  </a:extLst>
                </p14:cNvPr>
                <p14:cNvContentPartPr/>
                <p14:nvPr/>
              </p14:nvContentPartPr>
              <p14:xfrm>
                <a:off x="8068976" y="4596302"/>
                <a:ext cx="6840" cy="8640"/>
              </p14:xfrm>
            </p:contentPart>
          </mc:Choice>
          <mc:Fallback xmlns="">
            <p:pic>
              <p:nvPicPr>
                <p:cNvPr id="186" name="Ink 185">
                  <a:extLst>
                    <a:ext uri="{FF2B5EF4-FFF2-40B4-BE49-F238E27FC236}">
                      <a16:creationId xmlns:a16="http://schemas.microsoft.com/office/drawing/2014/main" id="{859AD2A8-B201-B859-0D84-3D4E82E31591}"/>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71" name="Ink 270">
                  <a:extLst>
                    <a:ext uri="{FF2B5EF4-FFF2-40B4-BE49-F238E27FC236}">
                      <a16:creationId xmlns:a16="http://schemas.microsoft.com/office/drawing/2014/main" id="{8C5E5A75-C38C-95DC-4AF5-A663AD4D027F}"/>
                    </a:ext>
                  </a:extLst>
                </p14:cNvPr>
                <p14:cNvContentPartPr/>
                <p14:nvPr/>
              </p14:nvContentPartPr>
              <p14:xfrm>
                <a:off x="8355536" y="4640222"/>
                <a:ext cx="360" cy="360"/>
              </p14:xfrm>
            </p:contentPart>
          </mc:Choice>
          <mc:Fallback xmlns="">
            <p:pic>
              <p:nvPicPr>
                <p:cNvPr id="187" name="Ink 186">
                  <a:extLst>
                    <a:ext uri="{FF2B5EF4-FFF2-40B4-BE49-F238E27FC236}">
                      <a16:creationId xmlns:a16="http://schemas.microsoft.com/office/drawing/2014/main" id="{38F9EC40-C1A1-CD96-14C8-1190EDB43296}"/>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72" name="Ink 271">
                  <a:extLst>
                    <a:ext uri="{FF2B5EF4-FFF2-40B4-BE49-F238E27FC236}">
                      <a16:creationId xmlns:a16="http://schemas.microsoft.com/office/drawing/2014/main" id="{CF116F18-6B94-E137-65D9-DC4DA38FAFA1}"/>
                    </a:ext>
                  </a:extLst>
                </p14:cNvPr>
                <p14:cNvContentPartPr/>
                <p14:nvPr/>
              </p14:nvContentPartPr>
              <p14:xfrm>
                <a:off x="8522576" y="4640222"/>
                <a:ext cx="360" cy="360"/>
              </p14:xfrm>
            </p:contentPart>
          </mc:Choice>
          <mc:Fallback xmlns="">
            <p:pic>
              <p:nvPicPr>
                <p:cNvPr id="188" name="Ink 187">
                  <a:extLst>
                    <a:ext uri="{FF2B5EF4-FFF2-40B4-BE49-F238E27FC236}">
                      <a16:creationId xmlns:a16="http://schemas.microsoft.com/office/drawing/2014/main" id="{1A2DAA8E-CB60-0E18-7399-91E568C64B23}"/>
                    </a:ext>
                  </a:extLst>
                </p:cNvPr>
                <p:cNvPicPr/>
                <p:nvPr/>
              </p:nvPicPr>
              <p:blipFill>
                <a:blip r:embed="rId61"/>
                <a:stretch>
                  <a:fillRect/>
                </a:stretch>
              </p:blipFill>
              <p:spPr>
                <a:xfrm>
                  <a:off x="8486936" y="4604582"/>
                  <a:ext cx="72000" cy="72000"/>
                </a:xfrm>
                <a:prstGeom prst="rect">
                  <a:avLst/>
                </a:prstGeom>
              </p:spPr>
            </p:pic>
          </mc:Fallback>
        </mc:AlternateContent>
      </p:grpSp>
      <p:grpSp>
        <p:nvGrpSpPr>
          <p:cNvPr id="273" name="Group 272">
            <a:extLst>
              <a:ext uri="{FF2B5EF4-FFF2-40B4-BE49-F238E27FC236}">
                <a16:creationId xmlns:a16="http://schemas.microsoft.com/office/drawing/2014/main" id="{73EA9C19-249C-11D3-DF2C-8DEDF102C63E}"/>
              </a:ext>
            </a:extLst>
          </p:cNvPr>
          <p:cNvGrpSpPr/>
          <p:nvPr/>
        </p:nvGrpSpPr>
        <p:grpSpPr>
          <a:xfrm rot="5635629">
            <a:off x="3830073" y="3011462"/>
            <a:ext cx="453960" cy="164520"/>
            <a:chOff x="8068976" y="4476062"/>
            <a:chExt cx="453960" cy="164520"/>
          </a:xfrm>
        </p:grpSpPr>
        <mc:AlternateContent xmlns:mc="http://schemas.openxmlformats.org/markup-compatibility/2006" xmlns:p14="http://schemas.microsoft.com/office/powerpoint/2010/main">
          <mc:Choice Requires="p14">
            <p:contentPart p14:bwMode="auto" r:id="rId82">
              <p14:nvContentPartPr>
                <p14:cNvPr id="274" name="Ink 273">
                  <a:extLst>
                    <a:ext uri="{FF2B5EF4-FFF2-40B4-BE49-F238E27FC236}">
                      <a16:creationId xmlns:a16="http://schemas.microsoft.com/office/drawing/2014/main" id="{C2CAD7FB-90F7-D221-011C-DAADC8746ED4}"/>
                    </a:ext>
                  </a:extLst>
                </p14:cNvPr>
                <p14:cNvContentPartPr/>
                <p14:nvPr/>
              </p14:nvContentPartPr>
              <p14:xfrm>
                <a:off x="8248616" y="4639142"/>
                <a:ext cx="10800" cy="360"/>
              </p14:xfrm>
            </p:contentPart>
          </mc:Choice>
          <mc:Fallback xmlns="">
            <p:pic>
              <p:nvPicPr>
                <p:cNvPr id="190" name="Ink 189">
                  <a:extLst>
                    <a:ext uri="{FF2B5EF4-FFF2-40B4-BE49-F238E27FC236}">
                      <a16:creationId xmlns:a16="http://schemas.microsoft.com/office/drawing/2014/main" id="{A507D8C5-2B73-8A62-EF22-F3FEC9019D91}"/>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75" name="Ink 274">
                  <a:extLst>
                    <a:ext uri="{FF2B5EF4-FFF2-40B4-BE49-F238E27FC236}">
                      <a16:creationId xmlns:a16="http://schemas.microsoft.com/office/drawing/2014/main" id="{EF339B75-BB56-B792-99ED-A81DFFED6BFF}"/>
                    </a:ext>
                  </a:extLst>
                </p14:cNvPr>
                <p14:cNvContentPartPr/>
                <p14:nvPr/>
              </p14:nvContentPartPr>
              <p14:xfrm>
                <a:off x="8463896" y="4514942"/>
                <a:ext cx="360" cy="360"/>
              </p14:xfrm>
            </p:contentPart>
          </mc:Choice>
          <mc:Fallback xmlns="">
            <p:pic>
              <p:nvPicPr>
                <p:cNvPr id="191" name="Ink 190">
                  <a:extLst>
                    <a:ext uri="{FF2B5EF4-FFF2-40B4-BE49-F238E27FC236}">
                      <a16:creationId xmlns:a16="http://schemas.microsoft.com/office/drawing/2014/main" id="{B228B26C-33DF-D445-7390-B725C2CCA776}"/>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6" name="Ink 275">
                  <a:extLst>
                    <a:ext uri="{FF2B5EF4-FFF2-40B4-BE49-F238E27FC236}">
                      <a16:creationId xmlns:a16="http://schemas.microsoft.com/office/drawing/2014/main" id="{577749BF-A6F1-2059-EF05-E95CF0A384CE}"/>
                    </a:ext>
                  </a:extLst>
                </p14:cNvPr>
                <p14:cNvContentPartPr/>
                <p14:nvPr/>
              </p14:nvContentPartPr>
              <p14:xfrm>
                <a:off x="8374976" y="4476062"/>
                <a:ext cx="360" cy="360"/>
              </p14:xfrm>
            </p:contentPart>
          </mc:Choice>
          <mc:Fallback xmlns="">
            <p:pic>
              <p:nvPicPr>
                <p:cNvPr id="192" name="Ink 191">
                  <a:extLst>
                    <a:ext uri="{FF2B5EF4-FFF2-40B4-BE49-F238E27FC236}">
                      <a16:creationId xmlns:a16="http://schemas.microsoft.com/office/drawing/2014/main" id="{CFFFB9A1-6FE4-76EE-D142-6519AB307967}"/>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77" name="Ink 276">
                  <a:extLst>
                    <a:ext uri="{FF2B5EF4-FFF2-40B4-BE49-F238E27FC236}">
                      <a16:creationId xmlns:a16="http://schemas.microsoft.com/office/drawing/2014/main" id="{D976A3EF-2159-7BF3-7377-FFA3C70D505B}"/>
                    </a:ext>
                  </a:extLst>
                </p14:cNvPr>
                <p14:cNvContentPartPr/>
                <p14:nvPr/>
              </p14:nvContentPartPr>
              <p14:xfrm>
                <a:off x="8115776" y="4531142"/>
                <a:ext cx="360" cy="360"/>
              </p14:xfrm>
            </p:contentPart>
          </mc:Choice>
          <mc:Fallback xmlns="">
            <p:pic>
              <p:nvPicPr>
                <p:cNvPr id="193" name="Ink 192">
                  <a:extLst>
                    <a:ext uri="{FF2B5EF4-FFF2-40B4-BE49-F238E27FC236}">
                      <a16:creationId xmlns:a16="http://schemas.microsoft.com/office/drawing/2014/main" id="{35968F19-B3DF-81AE-AEA9-9557A4682DFE}"/>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8" name="Ink 277">
                  <a:extLst>
                    <a:ext uri="{FF2B5EF4-FFF2-40B4-BE49-F238E27FC236}">
                      <a16:creationId xmlns:a16="http://schemas.microsoft.com/office/drawing/2014/main" id="{F1501A2D-A392-F226-180F-337C67D7EBD7}"/>
                    </a:ext>
                  </a:extLst>
                </p14:cNvPr>
                <p14:cNvContentPartPr/>
                <p14:nvPr/>
              </p14:nvContentPartPr>
              <p14:xfrm>
                <a:off x="8068976" y="4596302"/>
                <a:ext cx="6840" cy="8640"/>
              </p14:xfrm>
            </p:contentPart>
          </mc:Choice>
          <mc:Fallback xmlns="">
            <p:pic>
              <p:nvPicPr>
                <p:cNvPr id="194" name="Ink 193">
                  <a:extLst>
                    <a:ext uri="{FF2B5EF4-FFF2-40B4-BE49-F238E27FC236}">
                      <a16:creationId xmlns:a16="http://schemas.microsoft.com/office/drawing/2014/main" id="{61B71985-B5B6-2851-C596-D6ACDBE885DC}"/>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79" name="Ink 278">
                  <a:extLst>
                    <a:ext uri="{FF2B5EF4-FFF2-40B4-BE49-F238E27FC236}">
                      <a16:creationId xmlns:a16="http://schemas.microsoft.com/office/drawing/2014/main" id="{24F1FD1F-86B6-FEF1-0101-F5253BF608E5}"/>
                    </a:ext>
                  </a:extLst>
                </p14:cNvPr>
                <p14:cNvContentPartPr/>
                <p14:nvPr/>
              </p14:nvContentPartPr>
              <p14:xfrm>
                <a:off x="8355536" y="4640222"/>
                <a:ext cx="360" cy="360"/>
              </p14:xfrm>
            </p:contentPart>
          </mc:Choice>
          <mc:Fallback xmlns="">
            <p:pic>
              <p:nvPicPr>
                <p:cNvPr id="195" name="Ink 194">
                  <a:extLst>
                    <a:ext uri="{FF2B5EF4-FFF2-40B4-BE49-F238E27FC236}">
                      <a16:creationId xmlns:a16="http://schemas.microsoft.com/office/drawing/2014/main" id="{73B09DD6-C928-B22E-C6D0-A996EAF9B692}"/>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80" name="Ink 279">
                  <a:extLst>
                    <a:ext uri="{FF2B5EF4-FFF2-40B4-BE49-F238E27FC236}">
                      <a16:creationId xmlns:a16="http://schemas.microsoft.com/office/drawing/2014/main" id="{6A12E5E3-091D-6FE1-5C70-B0A8E50B9CBD}"/>
                    </a:ext>
                  </a:extLst>
                </p14:cNvPr>
                <p14:cNvContentPartPr/>
                <p14:nvPr/>
              </p14:nvContentPartPr>
              <p14:xfrm>
                <a:off x="8522576" y="4640222"/>
                <a:ext cx="360" cy="360"/>
              </p14:xfrm>
            </p:contentPart>
          </mc:Choice>
          <mc:Fallback xmlns="">
            <p:pic>
              <p:nvPicPr>
                <p:cNvPr id="196" name="Ink 195">
                  <a:extLst>
                    <a:ext uri="{FF2B5EF4-FFF2-40B4-BE49-F238E27FC236}">
                      <a16:creationId xmlns:a16="http://schemas.microsoft.com/office/drawing/2014/main" id="{D9F7EF61-5833-851C-C068-523A550AFE24}"/>
                    </a:ext>
                  </a:extLst>
                </p:cNvPr>
                <p:cNvPicPr/>
                <p:nvPr/>
              </p:nvPicPr>
              <p:blipFill>
                <a:blip r:embed="rId61"/>
                <a:stretch>
                  <a:fillRect/>
                </a:stretch>
              </p:blipFill>
              <p:spPr>
                <a:xfrm>
                  <a:off x="8486936" y="4604582"/>
                  <a:ext cx="72000" cy="72000"/>
                </a:xfrm>
                <a:prstGeom prst="rect">
                  <a:avLst/>
                </a:prstGeom>
              </p:spPr>
            </p:pic>
          </mc:Fallback>
        </mc:AlternateContent>
      </p:grpSp>
      <p:pic>
        <p:nvPicPr>
          <p:cNvPr id="281" name="Picture 280">
            <a:extLst>
              <a:ext uri="{FF2B5EF4-FFF2-40B4-BE49-F238E27FC236}">
                <a16:creationId xmlns:a16="http://schemas.microsoft.com/office/drawing/2014/main" id="{7771D695-9CD5-401D-B617-6D4556580954}"/>
              </a:ext>
            </a:extLst>
          </p:cNvPr>
          <p:cNvPicPr>
            <a:picLocks noChangeAspect="1"/>
          </p:cNvPicPr>
          <p:nvPr/>
        </p:nvPicPr>
        <p:blipFill>
          <a:blip r:embed="rId89"/>
          <a:stretch>
            <a:fillRect/>
          </a:stretch>
        </p:blipFill>
        <p:spPr>
          <a:xfrm rot="16744664">
            <a:off x="4741560" y="2993632"/>
            <a:ext cx="774700" cy="431800"/>
          </a:xfrm>
          <a:prstGeom prst="rect">
            <a:avLst/>
          </a:prstGeom>
        </p:spPr>
      </p:pic>
      <p:pic>
        <p:nvPicPr>
          <p:cNvPr id="282" name="Picture 281">
            <a:extLst>
              <a:ext uri="{FF2B5EF4-FFF2-40B4-BE49-F238E27FC236}">
                <a16:creationId xmlns:a16="http://schemas.microsoft.com/office/drawing/2014/main" id="{AD03CEE6-8DC8-2808-9104-2274DEB9C91F}"/>
              </a:ext>
            </a:extLst>
          </p:cNvPr>
          <p:cNvPicPr>
            <a:picLocks noChangeAspect="1"/>
          </p:cNvPicPr>
          <p:nvPr/>
        </p:nvPicPr>
        <p:blipFill>
          <a:blip r:embed="rId89"/>
          <a:stretch>
            <a:fillRect/>
          </a:stretch>
        </p:blipFill>
        <p:spPr>
          <a:xfrm rot="6382810">
            <a:off x="4749761" y="2982726"/>
            <a:ext cx="774700" cy="431800"/>
          </a:xfrm>
          <a:prstGeom prst="rect">
            <a:avLst/>
          </a:prstGeom>
        </p:spPr>
      </p:pic>
      <p:pic>
        <p:nvPicPr>
          <p:cNvPr id="283" name="Picture 282">
            <a:extLst>
              <a:ext uri="{FF2B5EF4-FFF2-40B4-BE49-F238E27FC236}">
                <a16:creationId xmlns:a16="http://schemas.microsoft.com/office/drawing/2014/main" id="{26A5032E-7E59-7397-5DAE-45176896896C}"/>
              </a:ext>
            </a:extLst>
          </p:cNvPr>
          <p:cNvPicPr>
            <a:picLocks noChangeAspect="1"/>
          </p:cNvPicPr>
          <p:nvPr/>
        </p:nvPicPr>
        <p:blipFill>
          <a:blip r:embed="rId89"/>
          <a:stretch>
            <a:fillRect/>
          </a:stretch>
        </p:blipFill>
        <p:spPr>
          <a:xfrm rot="16744664">
            <a:off x="4697317" y="2878172"/>
            <a:ext cx="774700" cy="431800"/>
          </a:xfrm>
          <a:prstGeom prst="rect">
            <a:avLst/>
          </a:prstGeom>
        </p:spPr>
      </p:pic>
      <p:sp>
        <p:nvSpPr>
          <p:cNvPr id="284" name="Right Brace 283">
            <a:extLst>
              <a:ext uri="{FF2B5EF4-FFF2-40B4-BE49-F238E27FC236}">
                <a16:creationId xmlns:a16="http://schemas.microsoft.com/office/drawing/2014/main" id="{AC7ADCB6-6113-7FC3-2CA9-B52637D43A65}"/>
              </a:ext>
            </a:extLst>
          </p:cNvPr>
          <p:cNvSpPr/>
          <p:nvPr/>
        </p:nvSpPr>
        <p:spPr>
          <a:xfrm>
            <a:off x="2782933" y="2357533"/>
            <a:ext cx="245441" cy="2025578"/>
          </a:xfrm>
          <a:prstGeom prst="rightBrace">
            <a:avLst>
              <a:gd name="adj1" fmla="val 8333"/>
              <a:gd name="adj2" fmla="val 4828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5" name="Group 284">
            <a:extLst>
              <a:ext uri="{FF2B5EF4-FFF2-40B4-BE49-F238E27FC236}">
                <a16:creationId xmlns:a16="http://schemas.microsoft.com/office/drawing/2014/main" id="{1EF71FB3-B5D7-4EE9-29AD-22A3FAF4FE77}"/>
              </a:ext>
            </a:extLst>
          </p:cNvPr>
          <p:cNvGrpSpPr/>
          <p:nvPr/>
        </p:nvGrpSpPr>
        <p:grpSpPr>
          <a:xfrm>
            <a:off x="2184849" y="2847273"/>
            <a:ext cx="453960" cy="164520"/>
            <a:chOff x="8068976" y="4476062"/>
            <a:chExt cx="453960" cy="164520"/>
          </a:xfrm>
        </p:grpSpPr>
        <mc:AlternateContent xmlns:mc="http://schemas.openxmlformats.org/markup-compatibility/2006" xmlns:p14="http://schemas.microsoft.com/office/powerpoint/2010/main">
          <mc:Choice Requires="p14">
            <p:contentPart p14:bwMode="auto" r:id="rId90">
              <p14:nvContentPartPr>
                <p14:cNvPr id="286" name="Ink 285">
                  <a:extLst>
                    <a:ext uri="{FF2B5EF4-FFF2-40B4-BE49-F238E27FC236}">
                      <a16:creationId xmlns:a16="http://schemas.microsoft.com/office/drawing/2014/main" id="{6FBD0F0D-4DED-5D4B-89BD-8CD4483F049C}"/>
                    </a:ext>
                  </a:extLst>
                </p14:cNvPr>
                <p14:cNvContentPartPr/>
                <p14:nvPr/>
              </p14:nvContentPartPr>
              <p14:xfrm>
                <a:off x="8248616" y="4639142"/>
                <a:ext cx="10800" cy="360"/>
              </p14:xfrm>
            </p:contentPart>
          </mc:Choice>
          <mc:Fallback xmlns="">
            <p:pic>
              <p:nvPicPr>
                <p:cNvPr id="158" name="Ink 157">
                  <a:extLst>
                    <a:ext uri="{FF2B5EF4-FFF2-40B4-BE49-F238E27FC236}">
                      <a16:creationId xmlns:a16="http://schemas.microsoft.com/office/drawing/2014/main" id="{6BCFD7C4-82CC-3402-C5F9-5534CAEE7495}"/>
                    </a:ext>
                  </a:extLst>
                </p:cNvPr>
                <p:cNvPicPr/>
                <p:nvPr/>
              </p:nvPicPr>
              <p:blipFill>
                <a:blip r:embed="rId59"/>
                <a:stretch>
                  <a:fillRect/>
                </a:stretch>
              </p:blipFill>
              <p:spPr>
                <a:xfrm>
                  <a:off x="8212616" y="4603502"/>
                  <a:ext cx="82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87" name="Ink 286">
                  <a:extLst>
                    <a:ext uri="{FF2B5EF4-FFF2-40B4-BE49-F238E27FC236}">
                      <a16:creationId xmlns:a16="http://schemas.microsoft.com/office/drawing/2014/main" id="{158FCAFC-57DC-0377-E9AB-69AB2A8A77F0}"/>
                    </a:ext>
                  </a:extLst>
                </p14:cNvPr>
                <p14:cNvContentPartPr/>
                <p14:nvPr/>
              </p14:nvContentPartPr>
              <p14:xfrm>
                <a:off x="8463896" y="4514942"/>
                <a:ext cx="360" cy="360"/>
              </p14:xfrm>
            </p:contentPart>
          </mc:Choice>
          <mc:Fallback xmlns="">
            <p:pic>
              <p:nvPicPr>
                <p:cNvPr id="159" name="Ink 158">
                  <a:extLst>
                    <a:ext uri="{FF2B5EF4-FFF2-40B4-BE49-F238E27FC236}">
                      <a16:creationId xmlns:a16="http://schemas.microsoft.com/office/drawing/2014/main" id="{76784B67-19C6-2ABB-F8E6-A8369F0DB9C5}"/>
                    </a:ext>
                  </a:extLst>
                </p:cNvPr>
                <p:cNvPicPr/>
                <p:nvPr/>
              </p:nvPicPr>
              <p:blipFill>
                <a:blip r:embed="rId61"/>
                <a:stretch>
                  <a:fillRect/>
                </a:stretch>
              </p:blipFill>
              <p:spPr>
                <a:xfrm>
                  <a:off x="8428256" y="44793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88" name="Ink 287">
                  <a:extLst>
                    <a:ext uri="{FF2B5EF4-FFF2-40B4-BE49-F238E27FC236}">
                      <a16:creationId xmlns:a16="http://schemas.microsoft.com/office/drawing/2014/main" id="{262F8358-8EC9-71D7-A097-5749DB442D1A}"/>
                    </a:ext>
                  </a:extLst>
                </p14:cNvPr>
                <p14:cNvContentPartPr/>
                <p14:nvPr/>
              </p14:nvContentPartPr>
              <p14:xfrm>
                <a:off x="8374976" y="4476062"/>
                <a:ext cx="360" cy="360"/>
              </p14:xfrm>
            </p:contentPart>
          </mc:Choice>
          <mc:Fallback xmlns="">
            <p:pic>
              <p:nvPicPr>
                <p:cNvPr id="160" name="Ink 159">
                  <a:extLst>
                    <a:ext uri="{FF2B5EF4-FFF2-40B4-BE49-F238E27FC236}">
                      <a16:creationId xmlns:a16="http://schemas.microsoft.com/office/drawing/2014/main" id="{E72EA30D-79C3-F2CC-672E-C131DAEE32A1}"/>
                    </a:ext>
                  </a:extLst>
                </p:cNvPr>
                <p:cNvPicPr/>
                <p:nvPr/>
              </p:nvPicPr>
              <p:blipFill>
                <a:blip r:embed="rId61"/>
                <a:stretch>
                  <a:fillRect/>
                </a:stretch>
              </p:blipFill>
              <p:spPr>
                <a:xfrm>
                  <a:off x="8338976" y="44400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89" name="Ink 288">
                  <a:extLst>
                    <a:ext uri="{FF2B5EF4-FFF2-40B4-BE49-F238E27FC236}">
                      <a16:creationId xmlns:a16="http://schemas.microsoft.com/office/drawing/2014/main" id="{2AEF5F7F-21F2-C9B7-CE6F-A2F4B50E7AFA}"/>
                    </a:ext>
                  </a:extLst>
                </p14:cNvPr>
                <p14:cNvContentPartPr/>
                <p14:nvPr/>
              </p14:nvContentPartPr>
              <p14:xfrm>
                <a:off x="8115776" y="4531142"/>
                <a:ext cx="360" cy="360"/>
              </p14:xfrm>
            </p:contentPart>
          </mc:Choice>
          <mc:Fallback xmlns="">
            <p:pic>
              <p:nvPicPr>
                <p:cNvPr id="161" name="Ink 160">
                  <a:extLst>
                    <a:ext uri="{FF2B5EF4-FFF2-40B4-BE49-F238E27FC236}">
                      <a16:creationId xmlns:a16="http://schemas.microsoft.com/office/drawing/2014/main" id="{48C774AE-2201-8E5E-759D-124D4C66868B}"/>
                    </a:ext>
                  </a:extLst>
                </p:cNvPr>
                <p:cNvPicPr/>
                <p:nvPr/>
              </p:nvPicPr>
              <p:blipFill>
                <a:blip r:embed="rId61"/>
                <a:stretch>
                  <a:fillRect/>
                </a:stretch>
              </p:blipFill>
              <p:spPr>
                <a:xfrm>
                  <a:off x="8079776" y="44951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90" name="Ink 289">
                  <a:extLst>
                    <a:ext uri="{FF2B5EF4-FFF2-40B4-BE49-F238E27FC236}">
                      <a16:creationId xmlns:a16="http://schemas.microsoft.com/office/drawing/2014/main" id="{A21B4CB1-B1D7-830F-34E3-5400ADA9A8FF}"/>
                    </a:ext>
                  </a:extLst>
                </p14:cNvPr>
                <p14:cNvContentPartPr/>
                <p14:nvPr/>
              </p14:nvContentPartPr>
              <p14:xfrm>
                <a:off x="8068976" y="4596302"/>
                <a:ext cx="6840" cy="8640"/>
              </p14:xfrm>
            </p:contentPart>
          </mc:Choice>
          <mc:Fallback xmlns="">
            <p:pic>
              <p:nvPicPr>
                <p:cNvPr id="162" name="Ink 161">
                  <a:extLst>
                    <a:ext uri="{FF2B5EF4-FFF2-40B4-BE49-F238E27FC236}">
                      <a16:creationId xmlns:a16="http://schemas.microsoft.com/office/drawing/2014/main" id="{33FF5172-A68B-2EEA-36A3-3E043DDEEB28}"/>
                    </a:ext>
                  </a:extLst>
                </p:cNvPr>
                <p:cNvPicPr/>
                <p:nvPr/>
              </p:nvPicPr>
              <p:blipFill>
                <a:blip r:embed="rId65"/>
                <a:stretch>
                  <a:fillRect/>
                </a:stretch>
              </p:blipFill>
              <p:spPr>
                <a:xfrm>
                  <a:off x="8032976" y="4560302"/>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91" name="Ink 290">
                  <a:extLst>
                    <a:ext uri="{FF2B5EF4-FFF2-40B4-BE49-F238E27FC236}">
                      <a16:creationId xmlns:a16="http://schemas.microsoft.com/office/drawing/2014/main" id="{1C3ECCD4-2773-51EC-E8FB-ADD5F15BFE1D}"/>
                    </a:ext>
                  </a:extLst>
                </p14:cNvPr>
                <p14:cNvContentPartPr/>
                <p14:nvPr/>
              </p14:nvContentPartPr>
              <p14:xfrm>
                <a:off x="8355536" y="4640222"/>
                <a:ext cx="360" cy="360"/>
              </p14:xfrm>
            </p:contentPart>
          </mc:Choice>
          <mc:Fallback xmlns="">
            <p:pic>
              <p:nvPicPr>
                <p:cNvPr id="163" name="Ink 162">
                  <a:extLst>
                    <a:ext uri="{FF2B5EF4-FFF2-40B4-BE49-F238E27FC236}">
                      <a16:creationId xmlns:a16="http://schemas.microsoft.com/office/drawing/2014/main" id="{800F10AB-A30D-BCC5-D0DC-941A4055E1E5}"/>
                    </a:ext>
                  </a:extLst>
                </p:cNvPr>
                <p:cNvPicPr/>
                <p:nvPr/>
              </p:nvPicPr>
              <p:blipFill>
                <a:blip r:embed="rId61"/>
                <a:stretch>
                  <a:fillRect/>
                </a:stretch>
              </p:blipFill>
              <p:spPr>
                <a:xfrm>
                  <a:off x="8319536" y="460458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92" name="Ink 291">
                  <a:extLst>
                    <a:ext uri="{FF2B5EF4-FFF2-40B4-BE49-F238E27FC236}">
                      <a16:creationId xmlns:a16="http://schemas.microsoft.com/office/drawing/2014/main" id="{7B2E6F5D-71FE-5408-5239-DD769E976A22}"/>
                    </a:ext>
                  </a:extLst>
                </p14:cNvPr>
                <p14:cNvContentPartPr/>
                <p14:nvPr/>
              </p14:nvContentPartPr>
              <p14:xfrm>
                <a:off x="8522576" y="4640222"/>
                <a:ext cx="360" cy="360"/>
              </p14:xfrm>
            </p:contentPart>
          </mc:Choice>
          <mc:Fallback xmlns="">
            <p:pic>
              <p:nvPicPr>
                <p:cNvPr id="164" name="Ink 163">
                  <a:extLst>
                    <a:ext uri="{FF2B5EF4-FFF2-40B4-BE49-F238E27FC236}">
                      <a16:creationId xmlns:a16="http://schemas.microsoft.com/office/drawing/2014/main" id="{C10FDA9B-7EEB-1D8C-BB77-8A001F49B61D}"/>
                    </a:ext>
                  </a:extLst>
                </p:cNvPr>
                <p:cNvPicPr/>
                <p:nvPr/>
              </p:nvPicPr>
              <p:blipFill>
                <a:blip r:embed="rId61"/>
                <a:stretch>
                  <a:fillRect/>
                </a:stretch>
              </p:blipFill>
              <p:spPr>
                <a:xfrm>
                  <a:off x="8486936" y="4604582"/>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7">
            <p14:nvContentPartPr>
              <p14:cNvPr id="293" name="Ink 292">
                <a:extLst>
                  <a:ext uri="{FF2B5EF4-FFF2-40B4-BE49-F238E27FC236}">
                    <a16:creationId xmlns:a16="http://schemas.microsoft.com/office/drawing/2014/main" id="{8267236B-FD95-731F-8705-0A484E0BE08F}"/>
                  </a:ext>
                </a:extLst>
              </p14:cNvPr>
              <p14:cNvContentPartPr/>
              <p14:nvPr/>
            </p14:nvContentPartPr>
            <p14:xfrm>
              <a:off x="1017657" y="3829192"/>
              <a:ext cx="360" cy="360"/>
            </p14:xfrm>
          </p:contentPart>
        </mc:Choice>
        <mc:Fallback xmlns="">
          <p:pic>
            <p:nvPicPr>
              <p:cNvPr id="293" name="Ink 292">
                <a:extLst>
                  <a:ext uri="{FF2B5EF4-FFF2-40B4-BE49-F238E27FC236}">
                    <a16:creationId xmlns:a16="http://schemas.microsoft.com/office/drawing/2014/main" id="{8267236B-FD95-731F-8705-0A484E0BE08F}"/>
                  </a:ext>
                </a:extLst>
              </p:cNvPr>
              <p:cNvPicPr/>
              <p:nvPr/>
            </p:nvPicPr>
            <p:blipFill>
              <a:blip r:embed="rId3"/>
              <a:stretch>
                <a:fillRect/>
              </a:stretch>
            </p:blipFill>
            <p:spPr>
              <a:xfrm>
                <a:off x="981657" y="379319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94" name="Ink 293">
                <a:extLst>
                  <a:ext uri="{FF2B5EF4-FFF2-40B4-BE49-F238E27FC236}">
                    <a16:creationId xmlns:a16="http://schemas.microsoft.com/office/drawing/2014/main" id="{F9B043CB-BCA9-E64C-1997-B79A83CFC02B}"/>
                  </a:ext>
                </a:extLst>
              </p14:cNvPr>
              <p14:cNvContentPartPr/>
              <p14:nvPr/>
            </p14:nvContentPartPr>
            <p14:xfrm>
              <a:off x="977337" y="3646312"/>
              <a:ext cx="360" cy="360"/>
            </p14:xfrm>
          </p:contentPart>
        </mc:Choice>
        <mc:Fallback xmlns="">
          <p:pic>
            <p:nvPicPr>
              <p:cNvPr id="294" name="Ink 293">
                <a:extLst>
                  <a:ext uri="{FF2B5EF4-FFF2-40B4-BE49-F238E27FC236}">
                    <a16:creationId xmlns:a16="http://schemas.microsoft.com/office/drawing/2014/main" id="{F9B043CB-BCA9-E64C-1997-B79A83CFC02B}"/>
                  </a:ext>
                </a:extLst>
              </p:cNvPr>
              <p:cNvPicPr/>
              <p:nvPr/>
            </p:nvPicPr>
            <p:blipFill>
              <a:blip r:embed="rId3"/>
              <a:stretch>
                <a:fillRect/>
              </a:stretch>
            </p:blipFill>
            <p:spPr>
              <a:xfrm>
                <a:off x="941337" y="361031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95" name="Ink 294">
                <a:extLst>
                  <a:ext uri="{FF2B5EF4-FFF2-40B4-BE49-F238E27FC236}">
                    <a16:creationId xmlns:a16="http://schemas.microsoft.com/office/drawing/2014/main" id="{B309B71E-0EC7-5FFE-2F57-EFF046F4ADCE}"/>
                  </a:ext>
                </a:extLst>
              </p14:cNvPr>
              <p14:cNvContentPartPr/>
              <p14:nvPr/>
            </p14:nvContentPartPr>
            <p14:xfrm>
              <a:off x="1410057" y="3820912"/>
              <a:ext cx="360" cy="360"/>
            </p14:xfrm>
          </p:contentPart>
        </mc:Choice>
        <mc:Fallback xmlns="">
          <p:pic>
            <p:nvPicPr>
              <p:cNvPr id="295" name="Ink 294">
                <a:extLst>
                  <a:ext uri="{FF2B5EF4-FFF2-40B4-BE49-F238E27FC236}">
                    <a16:creationId xmlns:a16="http://schemas.microsoft.com/office/drawing/2014/main" id="{B309B71E-0EC7-5FFE-2F57-EFF046F4ADCE}"/>
                  </a:ext>
                </a:extLst>
              </p:cNvPr>
              <p:cNvPicPr/>
              <p:nvPr/>
            </p:nvPicPr>
            <p:blipFill>
              <a:blip r:embed="rId3"/>
              <a:stretch>
                <a:fillRect/>
              </a:stretch>
            </p:blipFill>
            <p:spPr>
              <a:xfrm>
                <a:off x="1374057" y="378491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96" name="Ink 295">
                <a:extLst>
                  <a:ext uri="{FF2B5EF4-FFF2-40B4-BE49-F238E27FC236}">
                    <a16:creationId xmlns:a16="http://schemas.microsoft.com/office/drawing/2014/main" id="{5DD39CC5-A192-EDB3-9D4C-B2DA1AC3B730}"/>
                  </a:ext>
                </a:extLst>
              </p14:cNvPr>
              <p14:cNvContentPartPr/>
              <p14:nvPr/>
            </p14:nvContentPartPr>
            <p14:xfrm>
              <a:off x="1217457" y="3788152"/>
              <a:ext cx="360" cy="360"/>
            </p14:xfrm>
          </p:contentPart>
        </mc:Choice>
        <mc:Fallback xmlns="">
          <p:pic>
            <p:nvPicPr>
              <p:cNvPr id="296" name="Ink 295">
                <a:extLst>
                  <a:ext uri="{FF2B5EF4-FFF2-40B4-BE49-F238E27FC236}">
                    <a16:creationId xmlns:a16="http://schemas.microsoft.com/office/drawing/2014/main" id="{5DD39CC5-A192-EDB3-9D4C-B2DA1AC3B730}"/>
                  </a:ext>
                </a:extLst>
              </p:cNvPr>
              <p:cNvPicPr/>
              <p:nvPr/>
            </p:nvPicPr>
            <p:blipFill>
              <a:blip r:embed="rId3"/>
              <a:stretch>
                <a:fillRect/>
              </a:stretch>
            </p:blipFill>
            <p:spPr>
              <a:xfrm>
                <a:off x="1181457" y="375215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97" name="Ink 296">
                <a:extLst>
                  <a:ext uri="{FF2B5EF4-FFF2-40B4-BE49-F238E27FC236}">
                    <a16:creationId xmlns:a16="http://schemas.microsoft.com/office/drawing/2014/main" id="{72DA66A2-8E74-7B9C-454B-3142C81C24BF}"/>
                  </a:ext>
                </a:extLst>
              </p14:cNvPr>
              <p14:cNvContentPartPr/>
              <p14:nvPr/>
            </p14:nvContentPartPr>
            <p14:xfrm>
              <a:off x="1217457" y="3550552"/>
              <a:ext cx="360" cy="360"/>
            </p14:xfrm>
          </p:contentPart>
        </mc:Choice>
        <mc:Fallback xmlns="">
          <p:pic>
            <p:nvPicPr>
              <p:cNvPr id="297" name="Ink 296">
                <a:extLst>
                  <a:ext uri="{FF2B5EF4-FFF2-40B4-BE49-F238E27FC236}">
                    <a16:creationId xmlns:a16="http://schemas.microsoft.com/office/drawing/2014/main" id="{72DA66A2-8E74-7B9C-454B-3142C81C24BF}"/>
                  </a:ext>
                </a:extLst>
              </p:cNvPr>
              <p:cNvPicPr/>
              <p:nvPr/>
            </p:nvPicPr>
            <p:blipFill>
              <a:blip r:embed="rId3"/>
              <a:stretch>
                <a:fillRect/>
              </a:stretch>
            </p:blipFill>
            <p:spPr>
              <a:xfrm>
                <a:off x="1181457" y="351455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98" name="Ink 297">
                <a:extLst>
                  <a:ext uri="{FF2B5EF4-FFF2-40B4-BE49-F238E27FC236}">
                    <a16:creationId xmlns:a16="http://schemas.microsoft.com/office/drawing/2014/main" id="{9AF1376A-3954-06C1-0E1F-EDA8A3CDD065}"/>
                  </a:ext>
                </a:extLst>
              </p14:cNvPr>
              <p14:cNvContentPartPr/>
              <p14:nvPr/>
            </p14:nvContentPartPr>
            <p14:xfrm>
              <a:off x="1266247" y="3657178"/>
              <a:ext cx="360" cy="360"/>
            </p14:xfrm>
          </p:contentPart>
        </mc:Choice>
        <mc:Fallback xmlns="">
          <p:pic>
            <p:nvPicPr>
              <p:cNvPr id="298" name="Ink 297">
                <a:extLst>
                  <a:ext uri="{FF2B5EF4-FFF2-40B4-BE49-F238E27FC236}">
                    <a16:creationId xmlns:a16="http://schemas.microsoft.com/office/drawing/2014/main" id="{9AF1376A-3954-06C1-0E1F-EDA8A3CDD065}"/>
                  </a:ext>
                </a:extLst>
              </p:cNvPr>
              <p:cNvPicPr/>
              <p:nvPr/>
            </p:nvPicPr>
            <p:blipFill>
              <a:blip r:embed="rId3"/>
              <a:stretch>
                <a:fillRect/>
              </a:stretch>
            </p:blipFill>
            <p:spPr>
              <a:xfrm>
                <a:off x="1230247" y="36211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99" name="Ink 298">
                <a:extLst>
                  <a:ext uri="{FF2B5EF4-FFF2-40B4-BE49-F238E27FC236}">
                    <a16:creationId xmlns:a16="http://schemas.microsoft.com/office/drawing/2014/main" id="{79815BAC-A8AB-CDC1-4D32-E5983CE8DF28}"/>
                  </a:ext>
                </a:extLst>
              </p14:cNvPr>
              <p14:cNvContentPartPr/>
              <p14:nvPr/>
            </p14:nvContentPartPr>
            <p14:xfrm>
              <a:off x="1187711" y="3752233"/>
              <a:ext cx="360" cy="360"/>
            </p14:xfrm>
          </p:contentPart>
        </mc:Choice>
        <mc:Fallback xmlns="">
          <p:pic>
            <p:nvPicPr>
              <p:cNvPr id="299" name="Ink 298">
                <a:extLst>
                  <a:ext uri="{FF2B5EF4-FFF2-40B4-BE49-F238E27FC236}">
                    <a16:creationId xmlns:a16="http://schemas.microsoft.com/office/drawing/2014/main" id="{79815BAC-A8AB-CDC1-4D32-E5983CE8DF28}"/>
                  </a:ext>
                </a:extLst>
              </p:cNvPr>
              <p:cNvPicPr/>
              <p:nvPr/>
            </p:nvPicPr>
            <p:blipFill>
              <a:blip r:embed="rId24"/>
              <a:stretch>
                <a:fillRect/>
              </a:stretch>
            </p:blipFill>
            <p:spPr>
              <a:xfrm>
                <a:off x="1151711" y="37162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00" name="Ink 299">
                <a:extLst>
                  <a:ext uri="{FF2B5EF4-FFF2-40B4-BE49-F238E27FC236}">
                    <a16:creationId xmlns:a16="http://schemas.microsoft.com/office/drawing/2014/main" id="{2DFC223E-2089-B04D-E62F-CD4D88FE8E63}"/>
                  </a:ext>
                </a:extLst>
              </p14:cNvPr>
              <p14:cNvContentPartPr/>
              <p14:nvPr/>
            </p14:nvContentPartPr>
            <p14:xfrm>
              <a:off x="1370440" y="3705405"/>
              <a:ext cx="360" cy="360"/>
            </p14:xfrm>
          </p:contentPart>
        </mc:Choice>
        <mc:Fallback xmlns="">
          <p:pic>
            <p:nvPicPr>
              <p:cNvPr id="300" name="Ink 299">
                <a:extLst>
                  <a:ext uri="{FF2B5EF4-FFF2-40B4-BE49-F238E27FC236}">
                    <a16:creationId xmlns:a16="http://schemas.microsoft.com/office/drawing/2014/main" id="{2DFC223E-2089-B04D-E62F-CD4D88FE8E63}"/>
                  </a:ext>
                </a:extLst>
              </p:cNvPr>
              <p:cNvPicPr/>
              <p:nvPr/>
            </p:nvPicPr>
            <p:blipFill>
              <a:blip r:embed="rId24"/>
              <a:stretch>
                <a:fillRect/>
              </a:stretch>
            </p:blipFill>
            <p:spPr>
              <a:xfrm>
                <a:off x="1334440" y="3669405"/>
                <a:ext cx="72000" cy="72000"/>
              </a:xfrm>
              <a:prstGeom prst="rect">
                <a:avLst/>
              </a:prstGeom>
            </p:spPr>
          </p:pic>
        </mc:Fallback>
      </mc:AlternateContent>
    </p:spTree>
    <p:extLst>
      <p:ext uri="{BB962C8B-B14F-4D97-AF65-F5344CB8AC3E}">
        <p14:creationId xmlns:p14="http://schemas.microsoft.com/office/powerpoint/2010/main" val="317436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3" name="Content Placeholder 2">
            <a:extLst>
              <a:ext uri="{FF2B5EF4-FFF2-40B4-BE49-F238E27FC236}">
                <a16:creationId xmlns:a16="http://schemas.microsoft.com/office/drawing/2014/main" id="{3CF5D426-E5FB-6430-13CF-E3331E4E2E7D}"/>
              </a:ext>
            </a:extLst>
          </p:cNvPr>
          <p:cNvSpPr>
            <a:spLocks noGrp="1"/>
          </p:cNvSpPr>
          <p:nvPr>
            <p:ph idx="1"/>
          </p:nvPr>
        </p:nvSpPr>
        <p:spPr>
          <a:xfrm>
            <a:off x="375213" y="1096420"/>
            <a:ext cx="10515600" cy="1444218"/>
          </a:xfrm>
        </p:spPr>
        <p:txBody>
          <a:bodyPr>
            <a:normAutofit/>
          </a:bodyPr>
          <a:lstStyle/>
          <a:p>
            <a:pPr marL="0" indent="0">
              <a:buNone/>
            </a:pPr>
            <a:r>
              <a:rPr lang="en-US" dirty="0"/>
              <a:t>these are causal path diagrams depicting the causal effect of one variable on another variable (we do this all the time)</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6</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739814" y="2274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p:cNvCxnSpPr>
          <p:nvPr/>
        </p:nvCxnSpPr>
        <p:spPr>
          <a:xfrm>
            <a:off x="1862559" y="2650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638062" y="2274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13" name="TextBox 12">
            <a:extLst>
              <a:ext uri="{FF2B5EF4-FFF2-40B4-BE49-F238E27FC236}">
                <a16:creationId xmlns:a16="http://schemas.microsoft.com/office/drawing/2014/main" id="{37683B10-BBD2-817F-E0D7-06FE9962E6B2}"/>
              </a:ext>
            </a:extLst>
          </p:cNvPr>
          <p:cNvSpPr txBox="1"/>
          <p:nvPr/>
        </p:nvSpPr>
        <p:spPr>
          <a:xfrm>
            <a:off x="508322" y="3294332"/>
            <a:ext cx="10382491" cy="2308324"/>
          </a:xfrm>
          <a:prstGeom prst="rect">
            <a:avLst/>
          </a:prstGeom>
          <a:noFill/>
        </p:spPr>
        <p:txBody>
          <a:bodyPr wrap="square" rtlCol="0">
            <a:spAutoFit/>
          </a:bodyPr>
          <a:lstStyle/>
          <a:p>
            <a:r>
              <a:rPr lang="en-US" dirty="0"/>
              <a:t>this is read as ”drought causes whitefly outbreak” and not “whitefly outbreak causes drought”</a:t>
            </a:r>
          </a:p>
          <a:p>
            <a:endParaRPr lang="en-US" dirty="0"/>
          </a:p>
          <a:p>
            <a:r>
              <a:rPr lang="en-US" dirty="0"/>
              <a:t>if you believe that, in the strictest sense, “correlation does not equal causation,” then you would not be able to rule out the possibility that whitefly outbreaks cause drought. </a:t>
            </a:r>
          </a:p>
          <a:p>
            <a:endParaRPr lang="en-US" dirty="0"/>
          </a:p>
          <a:p>
            <a:r>
              <a:rPr lang="en-US" dirty="0"/>
              <a:t>A correlation coefficient then would leave you with two possible interpretations. This is where SEM philosophy is useful and practical. The direction of causality is known through reasoning and prior experience, allowing us to interpret correlations as causes</a:t>
            </a:r>
          </a:p>
        </p:txBody>
      </p:sp>
    </p:spTree>
    <p:extLst>
      <p:ext uri="{BB962C8B-B14F-4D97-AF65-F5344CB8AC3E}">
        <p14:creationId xmlns:p14="http://schemas.microsoft.com/office/powerpoint/2010/main" val="270811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7</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p:cNvCxnSpPr>
          <p:nvPr/>
        </p:nvCxnSpPr>
        <p:spPr>
          <a:xfrm>
            <a:off x="1932973"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p:cNvCxnSpPr>
          <p:nvPr/>
        </p:nvCxnSpPr>
        <p:spPr>
          <a:xfrm>
            <a:off x="3831221"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830997"/>
          </a:xfrm>
          <a:prstGeom prst="rect">
            <a:avLst/>
          </a:prstGeom>
          <a:noFill/>
        </p:spPr>
        <p:txBody>
          <a:bodyPr wrap="square" rtlCol="0">
            <a:spAutoFit/>
          </a:bodyPr>
          <a:lstStyle/>
          <a:p>
            <a:r>
              <a:rPr lang="en-US" sz="2400" dirty="0"/>
              <a:t>plant defense in this DAG is a </a:t>
            </a:r>
            <a:r>
              <a:rPr lang="en-US" sz="2400" i="1" dirty="0"/>
              <a:t>mediator</a:t>
            </a:r>
            <a:r>
              <a:rPr lang="en-US" sz="2400" dirty="0"/>
              <a:t>, meaning, the effect of drought on whitefly outbreaks is entirely due to changes in plant defenses</a:t>
            </a:r>
          </a:p>
        </p:txBody>
      </p:sp>
      <p:sp>
        <p:nvSpPr>
          <p:cNvPr id="13" name="TextBox 12">
            <a:extLst>
              <a:ext uri="{FF2B5EF4-FFF2-40B4-BE49-F238E27FC236}">
                <a16:creationId xmlns:a16="http://schemas.microsoft.com/office/drawing/2014/main" id="{924C0041-BEE9-2D35-700D-42CCDAF1F813}"/>
              </a:ext>
            </a:extLst>
          </p:cNvPr>
          <p:cNvSpPr txBox="1"/>
          <p:nvPr/>
        </p:nvSpPr>
        <p:spPr>
          <a:xfrm>
            <a:off x="526165" y="3128868"/>
            <a:ext cx="10601446" cy="3139321"/>
          </a:xfrm>
          <a:prstGeom prst="rect">
            <a:avLst/>
          </a:prstGeom>
          <a:noFill/>
        </p:spPr>
        <p:txBody>
          <a:bodyPr wrap="square" rtlCol="0">
            <a:spAutoFit/>
          </a:bodyPr>
          <a:lstStyle/>
          <a:p>
            <a:r>
              <a:rPr lang="en-US" u="sng" dirty="0"/>
              <a:t>How to read this DAG– </a:t>
            </a:r>
          </a:p>
          <a:p>
            <a:r>
              <a:rPr lang="en-US" dirty="0"/>
              <a:t>drought is a </a:t>
            </a:r>
            <a:r>
              <a:rPr lang="en-US" i="1" dirty="0"/>
              <a:t>direct cause </a:t>
            </a:r>
            <a:r>
              <a:rPr lang="en-US" dirty="0"/>
              <a:t>of plant defense</a:t>
            </a:r>
          </a:p>
          <a:p>
            <a:r>
              <a:rPr lang="en-US" dirty="0"/>
              <a:t>plant defense is a </a:t>
            </a:r>
            <a:r>
              <a:rPr lang="en-US" i="1" dirty="0"/>
              <a:t>direct cause </a:t>
            </a:r>
            <a:r>
              <a:rPr lang="en-US" dirty="0"/>
              <a:t>of whitefly outbreaks</a:t>
            </a:r>
          </a:p>
          <a:p>
            <a:r>
              <a:rPr lang="en-US" dirty="0"/>
              <a:t>drought is an </a:t>
            </a:r>
            <a:r>
              <a:rPr lang="en-US" i="1" dirty="0"/>
              <a:t>indirect cause </a:t>
            </a:r>
            <a:r>
              <a:rPr lang="en-US" dirty="0"/>
              <a:t>of whitefly outbreaks</a:t>
            </a:r>
          </a:p>
          <a:p>
            <a:r>
              <a:rPr lang="en-US" dirty="0"/>
              <a:t>plant defense is a </a:t>
            </a:r>
            <a:r>
              <a:rPr lang="en-US" i="1" dirty="0"/>
              <a:t>causal child </a:t>
            </a:r>
            <a:r>
              <a:rPr lang="en-US" dirty="0"/>
              <a:t>of drought (and drought is a </a:t>
            </a:r>
            <a:r>
              <a:rPr lang="en-US" i="1" dirty="0"/>
              <a:t>causal parent</a:t>
            </a:r>
            <a:r>
              <a:rPr lang="en-US" dirty="0"/>
              <a:t> of plant defense)</a:t>
            </a:r>
          </a:p>
          <a:p>
            <a:r>
              <a:rPr lang="en-US" dirty="0"/>
              <a:t>whitefly outbreaks are a </a:t>
            </a:r>
            <a:r>
              <a:rPr lang="en-US" i="1" dirty="0"/>
              <a:t>causal descendant</a:t>
            </a:r>
            <a:r>
              <a:rPr lang="en-US" dirty="0"/>
              <a:t> of drought (and drought is a </a:t>
            </a:r>
            <a:r>
              <a:rPr lang="en-US" i="1" dirty="0"/>
              <a:t>causal ancestor </a:t>
            </a:r>
            <a:r>
              <a:rPr lang="en-US" dirty="0"/>
              <a:t>of whitefly outbreaks)</a:t>
            </a:r>
          </a:p>
          <a:p>
            <a:endParaRPr lang="en-US" i="1" dirty="0"/>
          </a:p>
          <a:p>
            <a:r>
              <a:rPr lang="en-US" b="1" dirty="0"/>
              <a:t>note that these terms are relative to your DAG</a:t>
            </a:r>
            <a:r>
              <a:rPr lang="en-US" dirty="0"/>
              <a:t>—e.g., in the previous DAG (without plant defense), outbreaks were directly caused by drought. </a:t>
            </a:r>
          </a:p>
          <a:p>
            <a:endParaRPr lang="en-US" dirty="0"/>
          </a:p>
          <a:p>
            <a:endParaRPr lang="en-US" dirty="0"/>
          </a:p>
        </p:txBody>
      </p:sp>
    </p:spTree>
    <p:extLst>
      <p:ext uri="{BB962C8B-B14F-4D97-AF65-F5344CB8AC3E}">
        <p14:creationId xmlns:p14="http://schemas.microsoft.com/office/powerpoint/2010/main" val="237441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8</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p:cNvCxnSpPr>
          <p:nvPr/>
        </p:nvCxnSpPr>
        <p:spPr>
          <a:xfrm>
            <a:off x="1932973"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p:cNvCxnSpPr>
          <p:nvPr/>
        </p:nvCxnSpPr>
        <p:spPr>
          <a:xfrm>
            <a:off x="3831221"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578734" y="3831219"/>
            <a:ext cx="10463514" cy="1200329"/>
          </a:xfrm>
          <a:prstGeom prst="rect">
            <a:avLst/>
          </a:prstGeom>
          <a:noFill/>
        </p:spPr>
        <p:txBody>
          <a:bodyPr wrap="square" rtlCol="0">
            <a:spAutoFit/>
          </a:bodyPr>
          <a:lstStyle/>
          <a:p>
            <a:r>
              <a:rPr lang="en-US" sz="2400" dirty="0"/>
              <a:t>What is the regression model syntax for estimating drought effects on plant defense (β)? </a:t>
            </a:r>
          </a:p>
          <a:p>
            <a:endParaRPr lang="en-US" sz="2400" dirty="0"/>
          </a:p>
        </p:txBody>
      </p:sp>
      <p:sp>
        <p:nvSpPr>
          <p:cNvPr id="14" name="TextBox 13">
            <a:extLst>
              <a:ext uri="{FF2B5EF4-FFF2-40B4-BE49-F238E27FC236}">
                <a16:creationId xmlns:a16="http://schemas.microsoft.com/office/drawing/2014/main" id="{39C4E891-8ABF-E14F-B0EA-A631273BE847}"/>
              </a:ext>
            </a:extLst>
          </p:cNvPr>
          <p:cNvSpPr txBox="1"/>
          <p:nvPr/>
        </p:nvSpPr>
        <p:spPr>
          <a:xfrm>
            <a:off x="2147104" y="2177251"/>
            <a:ext cx="347240" cy="369332"/>
          </a:xfrm>
          <a:prstGeom prst="rect">
            <a:avLst/>
          </a:prstGeom>
          <a:noFill/>
        </p:spPr>
        <p:txBody>
          <a:bodyPr wrap="square">
            <a:spAutoFit/>
          </a:bodyPr>
          <a:lstStyle/>
          <a:p>
            <a:r>
              <a:rPr lang="en-US" dirty="0"/>
              <a:t>β</a:t>
            </a:r>
          </a:p>
        </p:txBody>
      </p:sp>
    </p:spTree>
    <p:extLst>
      <p:ext uri="{BB962C8B-B14F-4D97-AF65-F5344CB8AC3E}">
        <p14:creationId xmlns:p14="http://schemas.microsoft.com/office/powerpoint/2010/main" val="301732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BDA-5626-40C1-88DC-318108B6CE4C}"/>
              </a:ext>
            </a:extLst>
          </p:cNvPr>
          <p:cNvSpPr>
            <a:spLocks noGrp="1"/>
          </p:cNvSpPr>
          <p:nvPr>
            <p:ph type="title"/>
          </p:nvPr>
        </p:nvSpPr>
        <p:spPr>
          <a:xfrm>
            <a:off x="0" y="18256"/>
            <a:ext cx="12192000" cy="820730"/>
          </a:xfrm>
        </p:spPr>
        <p:txBody>
          <a:bodyPr>
            <a:normAutofit/>
          </a:bodyPr>
          <a:lstStyle/>
          <a:p>
            <a:r>
              <a:rPr lang="en-US" b="1" dirty="0">
                <a:solidFill>
                  <a:schemeClr val="accent6">
                    <a:lumMod val="75000"/>
                  </a:schemeClr>
                </a:solidFill>
              </a:rPr>
              <a:t>Theory</a:t>
            </a:r>
            <a:r>
              <a:rPr lang="en-US" dirty="0">
                <a:solidFill>
                  <a:schemeClr val="accent6">
                    <a:lumMod val="75000"/>
                  </a:schemeClr>
                </a:solidFill>
              </a:rPr>
              <a:t>: directed acyclic graphs (DAGs)</a:t>
            </a:r>
          </a:p>
        </p:txBody>
      </p:sp>
      <p:sp>
        <p:nvSpPr>
          <p:cNvPr id="5" name="Slide Number Placeholder 4">
            <a:extLst>
              <a:ext uri="{FF2B5EF4-FFF2-40B4-BE49-F238E27FC236}">
                <a16:creationId xmlns:a16="http://schemas.microsoft.com/office/drawing/2014/main" id="{DC59655A-9797-EF80-3CC5-2BF4F125C46D}"/>
              </a:ext>
            </a:extLst>
          </p:cNvPr>
          <p:cNvSpPr>
            <a:spLocks noGrp="1"/>
          </p:cNvSpPr>
          <p:nvPr>
            <p:ph type="sldNum" sz="quarter" idx="12"/>
          </p:nvPr>
        </p:nvSpPr>
        <p:spPr/>
        <p:txBody>
          <a:bodyPr/>
          <a:lstStyle/>
          <a:p>
            <a:fld id="{433D0F05-CADB-374A-AE0C-659623981CBF}" type="slidenum">
              <a:rPr lang="en-US" smtClean="0"/>
              <a:t>9</a:t>
            </a:fld>
            <a:endParaRPr lang="en-US"/>
          </a:p>
        </p:txBody>
      </p:sp>
      <p:sp>
        <p:nvSpPr>
          <p:cNvPr id="6" name="Rectangle 5">
            <a:extLst>
              <a:ext uri="{FF2B5EF4-FFF2-40B4-BE49-F238E27FC236}">
                <a16:creationId xmlns:a16="http://schemas.microsoft.com/office/drawing/2014/main" id="{38B0A93D-EDE5-4D5E-BFC2-8028FB688EBC}"/>
              </a:ext>
            </a:extLst>
          </p:cNvPr>
          <p:cNvSpPr/>
          <p:nvPr/>
        </p:nvSpPr>
        <p:spPr>
          <a:xfrm>
            <a:off x="810228"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drought</a:t>
            </a:r>
          </a:p>
        </p:txBody>
      </p:sp>
      <p:cxnSp>
        <p:nvCxnSpPr>
          <p:cNvPr id="8" name="Straight Arrow Connector 7">
            <a:extLst>
              <a:ext uri="{FF2B5EF4-FFF2-40B4-BE49-F238E27FC236}">
                <a16:creationId xmlns:a16="http://schemas.microsoft.com/office/drawing/2014/main" id="{82517F04-73E1-80D2-F360-A63B186E65CA}"/>
              </a:ext>
            </a:extLst>
          </p:cNvPr>
          <p:cNvCxnSpPr>
            <a:cxnSpLocks/>
          </p:cNvCxnSpPr>
          <p:nvPr/>
        </p:nvCxnSpPr>
        <p:spPr>
          <a:xfrm>
            <a:off x="1932973"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72EB55B-CCEF-E1F8-694D-76DC3BC91906}"/>
              </a:ext>
            </a:extLst>
          </p:cNvPr>
          <p:cNvSpPr/>
          <p:nvPr/>
        </p:nvSpPr>
        <p:spPr>
          <a:xfrm>
            <a:off x="2708476"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plant defense</a:t>
            </a:r>
          </a:p>
        </p:txBody>
      </p:sp>
      <p:cxnSp>
        <p:nvCxnSpPr>
          <p:cNvPr id="4" name="Straight Arrow Connector 3">
            <a:extLst>
              <a:ext uri="{FF2B5EF4-FFF2-40B4-BE49-F238E27FC236}">
                <a16:creationId xmlns:a16="http://schemas.microsoft.com/office/drawing/2014/main" id="{79C885A6-547E-106B-1B2A-94FE688BBC11}"/>
              </a:ext>
            </a:extLst>
          </p:cNvPr>
          <p:cNvCxnSpPr>
            <a:cxnSpLocks/>
          </p:cNvCxnSpPr>
          <p:nvPr/>
        </p:nvCxnSpPr>
        <p:spPr>
          <a:xfrm>
            <a:off x="3831221" y="2553428"/>
            <a:ext cx="7755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F64B68-D40A-5C6C-6314-9AB57F4446E7}"/>
              </a:ext>
            </a:extLst>
          </p:cNvPr>
          <p:cNvSpPr/>
          <p:nvPr/>
        </p:nvSpPr>
        <p:spPr>
          <a:xfrm>
            <a:off x="4606724" y="2177251"/>
            <a:ext cx="1122745" cy="752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whitefly outbreak</a:t>
            </a:r>
          </a:p>
        </p:txBody>
      </p:sp>
      <p:sp>
        <p:nvSpPr>
          <p:cNvPr id="9" name="TextBox 8">
            <a:extLst>
              <a:ext uri="{FF2B5EF4-FFF2-40B4-BE49-F238E27FC236}">
                <a16:creationId xmlns:a16="http://schemas.microsoft.com/office/drawing/2014/main" id="{88D961E5-CAB8-5677-432F-AA6B57C0F751}"/>
              </a:ext>
            </a:extLst>
          </p:cNvPr>
          <p:cNvSpPr txBox="1"/>
          <p:nvPr/>
        </p:nvSpPr>
        <p:spPr>
          <a:xfrm>
            <a:off x="380999" y="1146992"/>
            <a:ext cx="10891778" cy="461665"/>
          </a:xfrm>
          <a:prstGeom prst="rect">
            <a:avLst/>
          </a:prstGeom>
          <a:noFill/>
        </p:spPr>
        <p:txBody>
          <a:bodyPr wrap="square" rtlCol="0">
            <a:spAutoFit/>
          </a:bodyPr>
          <a:lstStyle/>
          <a:p>
            <a:r>
              <a:rPr lang="en-US" sz="2400" dirty="0"/>
              <a:t>let’s illustrate why DAGs are useful in general for multivariate regression models</a:t>
            </a:r>
          </a:p>
        </p:txBody>
      </p:sp>
      <p:sp>
        <p:nvSpPr>
          <p:cNvPr id="11" name="TextBox 10">
            <a:extLst>
              <a:ext uri="{FF2B5EF4-FFF2-40B4-BE49-F238E27FC236}">
                <a16:creationId xmlns:a16="http://schemas.microsoft.com/office/drawing/2014/main" id="{FADEE1C8-34CC-A8C8-9528-8C9C6E2AA4DF}"/>
              </a:ext>
            </a:extLst>
          </p:cNvPr>
          <p:cNvSpPr txBox="1"/>
          <p:nvPr/>
        </p:nvSpPr>
        <p:spPr>
          <a:xfrm>
            <a:off x="578734" y="3831219"/>
            <a:ext cx="10463514" cy="1938992"/>
          </a:xfrm>
          <a:prstGeom prst="rect">
            <a:avLst/>
          </a:prstGeom>
          <a:noFill/>
        </p:spPr>
        <p:txBody>
          <a:bodyPr wrap="square" rtlCol="0">
            <a:spAutoFit/>
          </a:bodyPr>
          <a:lstStyle/>
          <a:p>
            <a:r>
              <a:rPr lang="en-US" sz="2400" dirty="0"/>
              <a:t>What is the regression model syntax for estimating drought effects on plant defense (β)? </a:t>
            </a:r>
          </a:p>
          <a:p>
            <a:endParaRPr lang="en-US" sz="2400" dirty="0"/>
          </a:p>
          <a:p>
            <a:pPr algn="ctr"/>
            <a:r>
              <a:rPr lang="en-US" sz="2400" dirty="0">
                <a:solidFill>
                  <a:schemeClr val="accent6"/>
                </a:solidFill>
              </a:rPr>
              <a:t>plant defense ~ drought</a:t>
            </a:r>
          </a:p>
          <a:p>
            <a:endParaRPr lang="en-US" sz="2400" dirty="0"/>
          </a:p>
        </p:txBody>
      </p:sp>
      <p:sp>
        <p:nvSpPr>
          <p:cNvPr id="14" name="TextBox 13">
            <a:extLst>
              <a:ext uri="{FF2B5EF4-FFF2-40B4-BE49-F238E27FC236}">
                <a16:creationId xmlns:a16="http://schemas.microsoft.com/office/drawing/2014/main" id="{39C4E891-8ABF-E14F-B0EA-A631273BE847}"/>
              </a:ext>
            </a:extLst>
          </p:cNvPr>
          <p:cNvSpPr txBox="1"/>
          <p:nvPr/>
        </p:nvSpPr>
        <p:spPr>
          <a:xfrm>
            <a:off x="2147104" y="2177251"/>
            <a:ext cx="347240" cy="369332"/>
          </a:xfrm>
          <a:prstGeom prst="rect">
            <a:avLst/>
          </a:prstGeom>
          <a:noFill/>
        </p:spPr>
        <p:txBody>
          <a:bodyPr wrap="square">
            <a:spAutoFit/>
          </a:bodyPr>
          <a:lstStyle/>
          <a:p>
            <a:r>
              <a:rPr lang="en-US" dirty="0"/>
              <a:t>β</a:t>
            </a:r>
          </a:p>
        </p:txBody>
      </p:sp>
      <p:sp>
        <p:nvSpPr>
          <p:cNvPr id="3" name="TextBox 2">
            <a:extLst>
              <a:ext uri="{FF2B5EF4-FFF2-40B4-BE49-F238E27FC236}">
                <a16:creationId xmlns:a16="http://schemas.microsoft.com/office/drawing/2014/main" id="{6E7457C5-8ACE-CA0D-9635-6C3FA7049EF2}"/>
              </a:ext>
            </a:extLst>
          </p:cNvPr>
          <p:cNvSpPr txBox="1"/>
          <p:nvPr/>
        </p:nvSpPr>
        <p:spPr>
          <a:xfrm>
            <a:off x="5341350" y="5570156"/>
            <a:ext cx="776238" cy="400110"/>
          </a:xfrm>
          <a:prstGeom prst="rect">
            <a:avLst/>
          </a:prstGeom>
          <a:noFill/>
        </p:spPr>
        <p:txBody>
          <a:bodyPr wrap="none" rtlCol="0">
            <a:spAutoFit/>
          </a:bodyPr>
          <a:lstStyle/>
          <a:p>
            <a:r>
              <a:rPr lang="en-US" sz="2000" dirty="0"/>
              <a:t>Why?</a:t>
            </a:r>
          </a:p>
        </p:txBody>
      </p:sp>
    </p:spTree>
    <p:extLst>
      <p:ext uri="{BB962C8B-B14F-4D97-AF65-F5344CB8AC3E}">
        <p14:creationId xmlns:p14="http://schemas.microsoft.com/office/powerpoint/2010/main" val="2531535293"/>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8101</TotalTime>
  <Words>2235</Words>
  <Application>Microsoft Macintosh PowerPoint</Application>
  <PresentationFormat>Widescreen</PresentationFormat>
  <Paragraphs>305</Paragraphs>
  <Slides>26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 2013 - 2022</vt:lpstr>
      <vt:lpstr>Introduction to Structural Equation Modeling: Theory</vt:lpstr>
      <vt:lpstr>Theory: SEM Philosophy</vt:lpstr>
      <vt:lpstr>Theory: determining causality</vt:lpstr>
      <vt:lpstr>Theory: determining causality</vt:lpstr>
      <vt:lpstr>Theory: determining causality</vt:lpstr>
      <vt:lpstr>Theory: directed acyclic graphs (DAGs)</vt:lpstr>
      <vt:lpstr>Theory: directed acyclic graphs (DAGs)</vt:lpstr>
      <vt:lpstr>Theory: directed acyclic graphs (DAGs)</vt:lpstr>
      <vt:lpstr>Theory: directed acyclic graphs (DAGs)</vt:lpstr>
      <vt:lpstr>Theory: directed acyclic graphs (DAGs)</vt:lpstr>
      <vt:lpstr>Theory: directed acyclic graphs (DAGs)</vt:lpstr>
      <vt:lpstr>Theory: directed acyclic graphs (DAGs)</vt:lpstr>
      <vt:lpstr>Theory: directed acyclic graphs (DAGs)</vt:lpstr>
      <vt:lpstr>Theory: directed acyclic graphs (DAGs)</vt:lpstr>
      <vt:lpstr>Theory: directed acyclic graphs (DAGs)</vt:lpstr>
      <vt:lpstr>Theory: directed acyclic graphs (DAGs)</vt:lpstr>
      <vt:lpstr>Theory: directed acyclic graphs (DAGs)</vt:lpstr>
      <vt:lpstr>Theory: directional connection and separation</vt:lpstr>
      <vt:lpstr>Theory: equivalent models</vt:lpstr>
      <vt:lpstr>Theory: wrap-up</vt:lpstr>
      <vt:lpstr>Introduction to Structural Equation Modeling: Practice</vt:lpstr>
      <vt:lpstr>Theory: recap</vt:lpstr>
      <vt:lpstr>Practice: macro</vt:lpstr>
      <vt:lpstr>Practice: less macro</vt:lpstr>
      <vt:lpstr>Practice: let’s go to R</vt:lpstr>
      <vt:lpstr>Extra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Structural Equation Modeling</dc:title>
  <dc:creator>Jordan Croy</dc:creator>
  <cp:lastModifiedBy>Jordan Croy</cp:lastModifiedBy>
  <cp:revision>72</cp:revision>
  <dcterms:created xsi:type="dcterms:W3CDTF">2024-04-22T14:51:44Z</dcterms:created>
  <dcterms:modified xsi:type="dcterms:W3CDTF">2024-05-17T12:50:57Z</dcterms:modified>
</cp:coreProperties>
</file>