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192000" cy="137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3"/>
  </p:normalViewPr>
  <p:slideViewPr>
    <p:cSldViewPr snapToGrid="0" snapToObjects="1">
      <p:cViewPr varScale="1">
        <p:scale>
          <a:sx n="136" d="100"/>
          <a:sy n="136" d="100"/>
        </p:scale>
        <p:origin x="216" y="2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473"/>
            <a:ext cx="9144000" cy="477520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8"/>
            <a:ext cx="9144000" cy="331152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0406-85BC-7641-91DB-D8BD046E4B5E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BA4-F4EF-8B4C-9F5A-8EE08D7A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8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0406-85BC-7641-91DB-D8BD046E4B5E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BA4-F4EF-8B4C-9F5A-8EE08D7A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0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3025"/>
            <a:ext cx="2628900" cy="11623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3025"/>
            <a:ext cx="7734300" cy="11623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0406-85BC-7641-91DB-D8BD046E4B5E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BA4-F4EF-8B4C-9F5A-8EE08D7A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0406-85BC-7641-91DB-D8BD046E4B5E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BA4-F4EF-8B4C-9F5A-8EE08D7A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41948"/>
            <a:ext cx="10515600" cy="570547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917893"/>
            <a:ext cx="10515600" cy="300037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0406-85BC-7641-91DB-D8BD046E4B5E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BA4-F4EF-8B4C-9F5A-8EE08D7A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1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"/>
            <a:ext cx="5181600" cy="870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"/>
            <a:ext cx="5181600" cy="870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0406-85BC-7641-91DB-D8BD046E4B5E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BA4-F4EF-8B4C-9F5A-8EE08D7A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0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"/>
            <a:ext cx="10515600" cy="265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3"/>
            <a:ext cx="5157787" cy="164782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"/>
            <a:ext cx="5157787" cy="73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336233"/>
            <a:ext cx="5183188" cy="164782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501015"/>
            <a:ext cx="5183188" cy="73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0406-85BC-7641-91DB-D8BD046E4B5E}" type="datetimeFigureOut">
              <a:rPr lang="en-US" smtClean="0"/>
              <a:t>8/15/22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BA4-F4EF-8B4C-9F5A-8EE08D7A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0406-85BC-7641-91DB-D8BD046E4B5E}" type="datetimeFigureOut">
              <a:rPr lang="en-US" smtClean="0"/>
              <a:t>8/15/22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BA4-F4EF-8B4C-9F5A-8EE08D7A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6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0406-85BC-7641-91DB-D8BD046E4B5E}" type="datetimeFigureOut">
              <a:rPr lang="en-US" smtClean="0"/>
              <a:t>8/15/22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BA4-F4EF-8B4C-9F5A-8EE08D7A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9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91440"/>
            <a:ext cx="3932237" cy="32004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"/>
            <a:ext cx="6172200" cy="974725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11480"/>
            <a:ext cx="3932237" cy="762318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0406-85BC-7641-91DB-D8BD046E4B5E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BA4-F4EF-8B4C-9F5A-8EE08D7A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91440"/>
            <a:ext cx="3932237" cy="32004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"/>
            <a:ext cx="6172200" cy="974725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11480"/>
            <a:ext cx="3932237" cy="762318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0406-85BC-7641-91DB-D8BD046E4B5E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BA4-F4EF-8B4C-9F5A-8EE08D7A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9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"/>
            <a:ext cx="10515600" cy="265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10515600" cy="870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"/>
            <a:ext cx="2743200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B0406-85BC-7641-91DB-D8BD046E4B5E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"/>
            <a:ext cx="4114800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"/>
            <a:ext cx="2743200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7CBA4-F4EF-8B4C-9F5A-8EE08D7A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0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8367F-2577-8249-AACD-3F0ED80E3463}"/>
              </a:ext>
            </a:extLst>
          </p:cNvPr>
          <p:cNvSpPr/>
          <p:nvPr/>
        </p:nvSpPr>
        <p:spPr>
          <a:xfrm>
            <a:off x="-9427" y="-9427"/>
            <a:ext cx="12203151" cy="143850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0E9D070-4339-1248-A598-FF3901E53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47" y="150418"/>
            <a:ext cx="1118823" cy="11188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611CF9-040C-FD40-88A9-116A36E8C4C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D1117"/>
              </a:clrFrom>
              <a:clrTo>
                <a:srgbClr val="0D1117">
                  <a:alpha val="0"/>
                </a:srgbClr>
              </a:clrTo>
            </a:clrChange>
            <a:alphaModFix amt="35000"/>
          </a:blip>
          <a:stretch>
            <a:fillRect/>
          </a:stretch>
        </p:blipFill>
        <p:spPr>
          <a:xfrm>
            <a:off x="1466840" y="130570"/>
            <a:ext cx="2883860" cy="688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F40169-9B2F-D640-B398-E9852445C73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D1117"/>
              </a:clrFrom>
              <a:clrTo>
                <a:srgbClr val="0D1117">
                  <a:alpha val="0"/>
                </a:srgbClr>
              </a:clrTo>
            </a:clrChange>
            <a:alphaModFix amt="35000"/>
          </a:blip>
          <a:stretch>
            <a:fillRect/>
          </a:stretch>
        </p:blipFill>
        <p:spPr>
          <a:xfrm>
            <a:off x="1433392" y="760755"/>
            <a:ext cx="2549323" cy="5953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1008D6-19C8-7646-9671-867D2E3D770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D1117"/>
              </a:clrFrom>
              <a:clrTo>
                <a:srgbClr val="0D1117">
                  <a:alpha val="0"/>
                </a:srgbClr>
              </a:clrTo>
            </a:clrChange>
            <a:alphaModFix amt="35000"/>
          </a:blip>
          <a:stretch>
            <a:fillRect/>
          </a:stretch>
        </p:blipFill>
        <p:spPr>
          <a:xfrm>
            <a:off x="4533678" y="59972"/>
            <a:ext cx="2883860" cy="13369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71DF54-2E3F-0846-AFEA-8F8D61DAAE3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D1117"/>
              </a:clrFrom>
              <a:clrTo>
                <a:srgbClr val="0D1117">
                  <a:alpha val="0"/>
                </a:srgbClr>
              </a:clrTo>
            </a:clrChange>
            <a:alphaModFix amt="35000"/>
          </a:blip>
          <a:stretch>
            <a:fillRect/>
          </a:stretch>
        </p:blipFill>
        <p:spPr>
          <a:xfrm>
            <a:off x="7600514" y="59972"/>
            <a:ext cx="2504218" cy="13518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0EC77D-C84A-1C46-AA24-65DD23B52650}"/>
              </a:ext>
            </a:extLst>
          </p:cNvPr>
          <p:cNvSpPr txBox="1"/>
          <p:nvPr/>
        </p:nvSpPr>
        <p:spPr>
          <a:xfrm>
            <a:off x="7104345" y="172722"/>
            <a:ext cx="48284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JavaScript Tips</a:t>
            </a:r>
          </a:p>
        </p:txBody>
      </p:sp>
    </p:spTree>
    <p:extLst>
      <p:ext uri="{BB962C8B-B14F-4D97-AF65-F5344CB8AC3E}">
        <p14:creationId xmlns:p14="http://schemas.microsoft.com/office/powerpoint/2010/main" val="947805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2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Pietschmann</dc:creator>
  <cp:lastModifiedBy>Chris Pietschmann</cp:lastModifiedBy>
  <cp:revision>2</cp:revision>
  <dcterms:created xsi:type="dcterms:W3CDTF">2022-08-15T13:25:02Z</dcterms:created>
  <dcterms:modified xsi:type="dcterms:W3CDTF">2022-08-15T13:42:32Z</dcterms:modified>
</cp:coreProperties>
</file>