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95C02-72CB-4F34-BEEF-577AF21EFEB8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826EFB-E386-489B-A0DB-D5238506EA40}">
      <dgm:prSet/>
      <dgm:spPr/>
      <dgm:t>
        <a:bodyPr/>
        <a:lstStyle/>
        <a:p>
          <a:r>
            <a:rPr lang="en-US" baseline="0"/>
            <a:t>- Gestionar proyectos complejos de manera más eficiente</a:t>
          </a:r>
          <a:endParaRPr lang="en-US"/>
        </a:p>
      </dgm:t>
    </dgm:pt>
    <dgm:pt modelId="{D7DF052D-1A8C-4DB9-924F-09BEE7948BAA}" type="parTrans" cxnId="{635E7617-B9B0-48C9-B24D-C52FC8BE0F84}">
      <dgm:prSet/>
      <dgm:spPr/>
      <dgm:t>
        <a:bodyPr/>
        <a:lstStyle/>
        <a:p>
          <a:endParaRPr lang="en-US"/>
        </a:p>
      </dgm:t>
    </dgm:pt>
    <dgm:pt modelId="{CF4E580A-11B1-4708-9A4E-FAB5C3297A53}" type="sibTrans" cxnId="{635E7617-B9B0-48C9-B24D-C52FC8BE0F84}">
      <dgm:prSet/>
      <dgm:spPr/>
      <dgm:t>
        <a:bodyPr/>
        <a:lstStyle/>
        <a:p>
          <a:endParaRPr lang="en-US"/>
        </a:p>
      </dgm:t>
    </dgm:pt>
    <dgm:pt modelId="{5BB0CDF8-7EC5-43E5-BBF5-51ED95A6F8FD}">
      <dgm:prSet/>
      <dgm:spPr/>
      <dgm:t>
        <a:bodyPr/>
        <a:lstStyle/>
        <a:p>
          <a:r>
            <a:rPr lang="en-US" baseline="0"/>
            <a:t>- Reducir la variabilidad en los resultados</a:t>
          </a:r>
          <a:endParaRPr lang="en-US"/>
        </a:p>
      </dgm:t>
    </dgm:pt>
    <dgm:pt modelId="{00A79FD5-DC56-4A53-9B5E-EF9989D33655}" type="parTrans" cxnId="{AE2134A3-76E5-4DE4-A904-D29FFD236FE4}">
      <dgm:prSet/>
      <dgm:spPr/>
      <dgm:t>
        <a:bodyPr/>
        <a:lstStyle/>
        <a:p>
          <a:endParaRPr lang="en-US"/>
        </a:p>
      </dgm:t>
    </dgm:pt>
    <dgm:pt modelId="{871B5A1D-742B-4DC4-B8C0-4721B9D650DF}" type="sibTrans" cxnId="{AE2134A3-76E5-4DE4-A904-D29FFD236FE4}">
      <dgm:prSet/>
      <dgm:spPr/>
      <dgm:t>
        <a:bodyPr/>
        <a:lstStyle/>
        <a:p>
          <a:endParaRPr lang="en-US"/>
        </a:p>
      </dgm:t>
    </dgm:pt>
    <dgm:pt modelId="{988257A6-C695-4832-B28C-4CD791B90EE1}">
      <dgm:prSet/>
      <dgm:spPr/>
      <dgm:t>
        <a:bodyPr/>
        <a:lstStyle/>
        <a:p>
          <a:r>
            <a:rPr lang="en-US" baseline="0"/>
            <a:t>- Cumplir con estándares internacionales</a:t>
          </a:r>
          <a:endParaRPr lang="en-US"/>
        </a:p>
      </dgm:t>
    </dgm:pt>
    <dgm:pt modelId="{41A52082-4F4C-479B-AA12-0AEA4700F7C2}" type="parTrans" cxnId="{5673E628-90BE-4F80-AA36-CFDC027A05B2}">
      <dgm:prSet/>
      <dgm:spPr/>
      <dgm:t>
        <a:bodyPr/>
        <a:lstStyle/>
        <a:p>
          <a:endParaRPr lang="en-US"/>
        </a:p>
      </dgm:t>
    </dgm:pt>
    <dgm:pt modelId="{5C8D517F-8D5B-4E22-AF85-FD3819F02B4B}" type="sibTrans" cxnId="{5673E628-90BE-4F80-AA36-CFDC027A05B2}">
      <dgm:prSet/>
      <dgm:spPr/>
      <dgm:t>
        <a:bodyPr/>
        <a:lstStyle/>
        <a:p>
          <a:endParaRPr lang="en-US"/>
        </a:p>
      </dgm:t>
    </dgm:pt>
    <dgm:pt modelId="{BF5643F3-14A8-4209-967B-20ECE0913ED3}">
      <dgm:prSet/>
      <dgm:spPr/>
      <dgm:t>
        <a:bodyPr/>
        <a:lstStyle/>
        <a:p>
          <a:r>
            <a:rPr lang="en-US" baseline="0"/>
            <a:t>- Garantizar calidad, previsibilidad y escalabilidad</a:t>
          </a:r>
          <a:endParaRPr lang="en-US"/>
        </a:p>
      </dgm:t>
    </dgm:pt>
    <dgm:pt modelId="{FF4EA449-5764-4EB4-9C71-30EA255C3556}" type="parTrans" cxnId="{B96E8FE0-0AA4-4895-BE44-6CB21D17FAD3}">
      <dgm:prSet/>
      <dgm:spPr/>
      <dgm:t>
        <a:bodyPr/>
        <a:lstStyle/>
        <a:p>
          <a:endParaRPr lang="en-US"/>
        </a:p>
      </dgm:t>
    </dgm:pt>
    <dgm:pt modelId="{7186F1D0-6CAF-44E9-8CB1-8FF0AF67A6B0}" type="sibTrans" cxnId="{B96E8FE0-0AA4-4895-BE44-6CB21D17FAD3}">
      <dgm:prSet/>
      <dgm:spPr/>
      <dgm:t>
        <a:bodyPr/>
        <a:lstStyle/>
        <a:p>
          <a:endParaRPr lang="en-US"/>
        </a:p>
      </dgm:t>
    </dgm:pt>
    <dgm:pt modelId="{E02BDB97-B1C7-4A1C-9769-7AC57F505FF5}" type="pres">
      <dgm:prSet presAssocID="{BB895C02-72CB-4F34-BEEF-577AF21EFEB8}" presName="outerComposite" presStyleCnt="0">
        <dgm:presLayoutVars>
          <dgm:chMax val="5"/>
          <dgm:dir/>
          <dgm:resizeHandles val="exact"/>
        </dgm:presLayoutVars>
      </dgm:prSet>
      <dgm:spPr/>
    </dgm:pt>
    <dgm:pt modelId="{08C04361-CC7F-4CB3-95A5-7C8C96EBA048}" type="pres">
      <dgm:prSet presAssocID="{BB895C02-72CB-4F34-BEEF-577AF21EFEB8}" presName="dummyMaxCanvas" presStyleCnt="0">
        <dgm:presLayoutVars/>
      </dgm:prSet>
      <dgm:spPr/>
    </dgm:pt>
    <dgm:pt modelId="{3C608758-AF50-4EAF-BAC4-F5D0DA00227E}" type="pres">
      <dgm:prSet presAssocID="{BB895C02-72CB-4F34-BEEF-577AF21EFEB8}" presName="FourNodes_1" presStyleLbl="node1" presStyleIdx="0" presStyleCnt="4">
        <dgm:presLayoutVars>
          <dgm:bulletEnabled val="1"/>
        </dgm:presLayoutVars>
      </dgm:prSet>
      <dgm:spPr/>
    </dgm:pt>
    <dgm:pt modelId="{F88E1117-C9E5-4BAC-94C4-C15740340A21}" type="pres">
      <dgm:prSet presAssocID="{BB895C02-72CB-4F34-BEEF-577AF21EFEB8}" presName="FourNodes_2" presStyleLbl="node1" presStyleIdx="1" presStyleCnt="4">
        <dgm:presLayoutVars>
          <dgm:bulletEnabled val="1"/>
        </dgm:presLayoutVars>
      </dgm:prSet>
      <dgm:spPr/>
    </dgm:pt>
    <dgm:pt modelId="{37151A3C-8091-4ED0-8B37-396DEA17B352}" type="pres">
      <dgm:prSet presAssocID="{BB895C02-72CB-4F34-BEEF-577AF21EFEB8}" presName="FourNodes_3" presStyleLbl="node1" presStyleIdx="2" presStyleCnt="4">
        <dgm:presLayoutVars>
          <dgm:bulletEnabled val="1"/>
        </dgm:presLayoutVars>
      </dgm:prSet>
      <dgm:spPr/>
    </dgm:pt>
    <dgm:pt modelId="{9CC3C9AF-57B3-41E5-B616-A6AC40AB6D24}" type="pres">
      <dgm:prSet presAssocID="{BB895C02-72CB-4F34-BEEF-577AF21EFEB8}" presName="FourNodes_4" presStyleLbl="node1" presStyleIdx="3" presStyleCnt="4">
        <dgm:presLayoutVars>
          <dgm:bulletEnabled val="1"/>
        </dgm:presLayoutVars>
      </dgm:prSet>
      <dgm:spPr/>
    </dgm:pt>
    <dgm:pt modelId="{202D05AD-A44A-4D6A-9206-B5D29B6FE36E}" type="pres">
      <dgm:prSet presAssocID="{BB895C02-72CB-4F34-BEEF-577AF21EFEB8}" presName="FourConn_1-2" presStyleLbl="fgAccFollowNode1" presStyleIdx="0" presStyleCnt="3">
        <dgm:presLayoutVars>
          <dgm:bulletEnabled val="1"/>
        </dgm:presLayoutVars>
      </dgm:prSet>
      <dgm:spPr/>
    </dgm:pt>
    <dgm:pt modelId="{1DE40267-7DB4-45EC-8C3D-65BC67F2D4DD}" type="pres">
      <dgm:prSet presAssocID="{BB895C02-72CB-4F34-BEEF-577AF21EFEB8}" presName="FourConn_2-3" presStyleLbl="fgAccFollowNode1" presStyleIdx="1" presStyleCnt="3">
        <dgm:presLayoutVars>
          <dgm:bulletEnabled val="1"/>
        </dgm:presLayoutVars>
      </dgm:prSet>
      <dgm:spPr/>
    </dgm:pt>
    <dgm:pt modelId="{BCE20839-C9C6-4A38-B3FF-E3BEBD9E5C58}" type="pres">
      <dgm:prSet presAssocID="{BB895C02-72CB-4F34-BEEF-577AF21EFEB8}" presName="FourConn_3-4" presStyleLbl="fgAccFollowNode1" presStyleIdx="2" presStyleCnt="3">
        <dgm:presLayoutVars>
          <dgm:bulletEnabled val="1"/>
        </dgm:presLayoutVars>
      </dgm:prSet>
      <dgm:spPr/>
    </dgm:pt>
    <dgm:pt modelId="{212AD4CA-7406-4CE3-8C8B-6ED8AB58D257}" type="pres">
      <dgm:prSet presAssocID="{BB895C02-72CB-4F34-BEEF-577AF21EFEB8}" presName="FourNodes_1_text" presStyleLbl="node1" presStyleIdx="3" presStyleCnt="4">
        <dgm:presLayoutVars>
          <dgm:bulletEnabled val="1"/>
        </dgm:presLayoutVars>
      </dgm:prSet>
      <dgm:spPr/>
    </dgm:pt>
    <dgm:pt modelId="{7293C914-D4B8-4035-A11E-A8C586E9CD75}" type="pres">
      <dgm:prSet presAssocID="{BB895C02-72CB-4F34-BEEF-577AF21EFEB8}" presName="FourNodes_2_text" presStyleLbl="node1" presStyleIdx="3" presStyleCnt="4">
        <dgm:presLayoutVars>
          <dgm:bulletEnabled val="1"/>
        </dgm:presLayoutVars>
      </dgm:prSet>
      <dgm:spPr/>
    </dgm:pt>
    <dgm:pt modelId="{FF724387-6622-4832-BED0-31934497AFA5}" type="pres">
      <dgm:prSet presAssocID="{BB895C02-72CB-4F34-BEEF-577AF21EFEB8}" presName="FourNodes_3_text" presStyleLbl="node1" presStyleIdx="3" presStyleCnt="4">
        <dgm:presLayoutVars>
          <dgm:bulletEnabled val="1"/>
        </dgm:presLayoutVars>
      </dgm:prSet>
      <dgm:spPr/>
    </dgm:pt>
    <dgm:pt modelId="{D1890484-A513-4C74-87E3-239DBA35E0E1}" type="pres">
      <dgm:prSet presAssocID="{BB895C02-72CB-4F34-BEEF-577AF21EFEB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35E7617-B9B0-48C9-B24D-C52FC8BE0F84}" srcId="{BB895C02-72CB-4F34-BEEF-577AF21EFEB8}" destId="{FD826EFB-E386-489B-A0DB-D5238506EA40}" srcOrd="0" destOrd="0" parTransId="{D7DF052D-1A8C-4DB9-924F-09BEE7948BAA}" sibTransId="{CF4E580A-11B1-4708-9A4E-FAB5C3297A53}"/>
    <dgm:cxn modelId="{BE22FF27-C212-46D3-93AC-C93D8F5523C2}" type="presOf" srcId="{988257A6-C695-4832-B28C-4CD791B90EE1}" destId="{FF724387-6622-4832-BED0-31934497AFA5}" srcOrd="1" destOrd="0" presId="urn:microsoft.com/office/officeart/2005/8/layout/vProcess5"/>
    <dgm:cxn modelId="{5673E628-90BE-4F80-AA36-CFDC027A05B2}" srcId="{BB895C02-72CB-4F34-BEEF-577AF21EFEB8}" destId="{988257A6-C695-4832-B28C-4CD791B90EE1}" srcOrd="2" destOrd="0" parTransId="{41A52082-4F4C-479B-AA12-0AEA4700F7C2}" sibTransId="{5C8D517F-8D5B-4E22-AF85-FD3819F02B4B}"/>
    <dgm:cxn modelId="{B9EACB38-35B5-4240-894E-C3ADB83D52BD}" type="presOf" srcId="{5BB0CDF8-7EC5-43E5-BBF5-51ED95A6F8FD}" destId="{F88E1117-C9E5-4BAC-94C4-C15740340A21}" srcOrd="0" destOrd="0" presId="urn:microsoft.com/office/officeart/2005/8/layout/vProcess5"/>
    <dgm:cxn modelId="{A680FF66-F05F-429C-A12D-34EAFA9ADF1E}" type="presOf" srcId="{5C8D517F-8D5B-4E22-AF85-FD3819F02B4B}" destId="{BCE20839-C9C6-4A38-B3FF-E3BEBD9E5C58}" srcOrd="0" destOrd="0" presId="urn:microsoft.com/office/officeart/2005/8/layout/vProcess5"/>
    <dgm:cxn modelId="{40D72753-4A2C-4A80-9908-D7445B0489FC}" type="presOf" srcId="{988257A6-C695-4832-B28C-4CD791B90EE1}" destId="{37151A3C-8091-4ED0-8B37-396DEA17B352}" srcOrd="0" destOrd="0" presId="urn:microsoft.com/office/officeart/2005/8/layout/vProcess5"/>
    <dgm:cxn modelId="{FAF7557B-249F-49B8-83DF-91E6470E9403}" type="presOf" srcId="{BF5643F3-14A8-4209-967B-20ECE0913ED3}" destId="{9CC3C9AF-57B3-41E5-B616-A6AC40AB6D24}" srcOrd="0" destOrd="0" presId="urn:microsoft.com/office/officeart/2005/8/layout/vProcess5"/>
    <dgm:cxn modelId="{9946319F-7E15-44C3-8E3E-12136D20A003}" type="presOf" srcId="{CF4E580A-11B1-4708-9A4E-FAB5C3297A53}" destId="{202D05AD-A44A-4D6A-9206-B5D29B6FE36E}" srcOrd="0" destOrd="0" presId="urn:microsoft.com/office/officeart/2005/8/layout/vProcess5"/>
    <dgm:cxn modelId="{AE2134A3-76E5-4DE4-A904-D29FFD236FE4}" srcId="{BB895C02-72CB-4F34-BEEF-577AF21EFEB8}" destId="{5BB0CDF8-7EC5-43E5-BBF5-51ED95A6F8FD}" srcOrd="1" destOrd="0" parTransId="{00A79FD5-DC56-4A53-9B5E-EF9989D33655}" sibTransId="{871B5A1D-742B-4DC4-B8C0-4721B9D650DF}"/>
    <dgm:cxn modelId="{A8E202C3-65C6-4A8D-9AA5-17E8DB1E73D6}" type="presOf" srcId="{FD826EFB-E386-489B-A0DB-D5238506EA40}" destId="{212AD4CA-7406-4CE3-8C8B-6ED8AB58D257}" srcOrd="1" destOrd="0" presId="urn:microsoft.com/office/officeart/2005/8/layout/vProcess5"/>
    <dgm:cxn modelId="{36CCACCA-EB9C-412C-8AFB-278DE088B3A0}" type="presOf" srcId="{871B5A1D-742B-4DC4-B8C0-4721B9D650DF}" destId="{1DE40267-7DB4-45EC-8C3D-65BC67F2D4DD}" srcOrd="0" destOrd="0" presId="urn:microsoft.com/office/officeart/2005/8/layout/vProcess5"/>
    <dgm:cxn modelId="{DEBBA8D6-4688-4153-BF48-494726DD7ED5}" type="presOf" srcId="{BB895C02-72CB-4F34-BEEF-577AF21EFEB8}" destId="{E02BDB97-B1C7-4A1C-9769-7AC57F505FF5}" srcOrd="0" destOrd="0" presId="urn:microsoft.com/office/officeart/2005/8/layout/vProcess5"/>
    <dgm:cxn modelId="{B96E8FE0-0AA4-4895-BE44-6CB21D17FAD3}" srcId="{BB895C02-72CB-4F34-BEEF-577AF21EFEB8}" destId="{BF5643F3-14A8-4209-967B-20ECE0913ED3}" srcOrd="3" destOrd="0" parTransId="{FF4EA449-5764-4EB4-9C71-30EA255C3556}" sibTransId="{7186F1D0-6CAF-44E9-8CB1-8FF0AF67A6B0}"/>
    <dgm:cxn modelId="{1777F5E7-A35C-4B69-9751-5B18D4E01395}" type="presOf" srcId="{BF5643F3-14A8-4209-967B-20ECE0913ED3}" destId="{D1890484-A513-4C74-87E3-239DBA35E0E1}" srcOrd="1" destOrd="0" presId="urn:microsoft.com/office/officeart/2005/8/layout/vProcess5"/>
    <dgm:cxn modelId="{4E71D5ED-556C-46CA-9734-65330689FB73}" type="presOf" srcId="{FD826EFB-E386-489B-A0DB-D5238506EA40}" destId="{3C608758-AF50-4EAF-BAC4-F5D0DA00227E}" srcOrd="0" destOrd="0" presId="urn:microsoft.com/office/officeart/2005/8/layout/vProcess5"/>
    <dgm:cxn modelId="{A3C270F7-7C52-4950-8514-8D84E81C8C88}" type="presOf" srcId="{5BB0CDF8-7EC5-43E5-BBF5-51ED95A6F8FD}" destId="{7293C914-D4B8-4035-A11E-A8C586E9CD75}" srcOrd="1" destOrd="0" presId="urn:microsoft.com/office/officeart/2005/8/layout/vProcess5"/>
    <dgm:cxn modelId="{273C14B6-D887-4C37-AC40-DCE5B71A75B0}" type="presParOf" srcId="{E02BDB97-B1C7-4A1C-9769-7AC57F505FF5}" destId="{08C04361-CC7F-4CB3-95A5-7C8C96EBA048}" srcOrd="0" destOrd="0" presId="urn:microsoft.com/office/officeart/2005/8/layout/vProcess5"/>
    <dgm:cxn modelId="{F3089F5C-6BFD-4B45-8F01-EB5AB08ED715}" type="presParOf" srcId="{E02BDB97-B1C7-4A1C-9769-7AC57F505FF5}" destId="{3C608758-AF50-4EAF-BAC4-F5D0DA00227E}" srcOrd="1" destOrd="0" presId="urn:microsoft.com/office/officeart/2005/8/layout/vProcess5"/>
    <dgm:cxn modelId="{6A63D89A-521C-4AF2-BE4C-1F2B96072680}" type="presParOf" srcId="{E02BDB97-B1C7-4A1C-9769-7AC57F505FF5}" destId="{F88E1117-C9E5-4BAC-94C4-C15740340A21}" srcOrd="2" destOrd="0" presId="urn:microsoft.com/office/officeart/2005/8/layout/vProcess5"/>
    <dgm:cxn modelId="{F1571504-BDDC-4A8F-95CE-2B4871DDD6DB}" type="presParOf" srcId="{E02BDB97-B1C7-4A1C-9769-7AC57F505FF5}" destId="{37151A3C-8091-4ED0-8B37-396DEA17B352}" srcOrd="3" destOrd="0" presId="urn:microsoft.com/office/officeart/2005/8/layout/vProcess5"/>
    <dgm:cxn modelId="{F8D24F63-97D5-48AC-AF51-22F3C4420A84}" type="presParOf" srcId="{E02BDB97-B1C7-4A1C-9769-7AC57F505FF5}" destId="{9CC3C9AF-57B3-41E5-B616-A6AC40AB6D24}" srcOrd="4" destOrd="0" presId="urn:microsoft.com/office/officeart/2005/8/layout/vProcess5"/>
    <dgm:cxn modelId="{482757D2-5DE4-467D-848B-0C0FEA3AA0D5}" type="presParOf" srcId="{E02BDB97-B1C7-4A1C-9769-7AC57F505FF5}" destId="{202D05AD-A44A-4D6A-9206-B5D29B6FE36E}" srcOrd="5" destOrd="0" presId="urn:microsoft.com/office/officeart/2005/8/layout/vProcess5"/>
    <dgm:cxn modelId="{F446CBE3-0840-4843-B295-3A9278314D74}" type="presParOf" srcId="{E02BDB97-B1C7-4A1C-9769-7AC57F505FF5}" destId="{1DE40267-7DB4-45EC-8C3D-65BC67F2D4DD}" srcOrd="6" destOrd="0" presId="urn:microsoft.com/office/officeart/2005/8/layout/vProcess5"/>
    <dgm:cxn modelId="{91BDC6DC-7BB9-484E-8526-9AF987BA6555}" type="presParOf" srcId="{E02BDB97-B1C7-4A1C-9769-7AC57F505FF5}" destId="{BCE20839-C9C6-4A38-B3FF-E3BEBD9E5C58}" srcOrd="7" destOrd="0" presId="urn:microsoft.com/office/officeart/2005/8/layout/vProcess5"/>
    <dgm:cxn modelId="{3B8B62B4-91B5-453C-A951-CEAB794DE893}" type="presParOf" srcId="{E02BDB97-B1C7-4A1C-9769-7AC57F505FF5}" destId="{212AD4CA-7406-4CE3-8C8B-6ED8AB58D257}" srcOrd="8" destOrd="0" presId="urn:microsoft.com/office/officeart/2005/8/layout/vProcess5"/>
    <dgm:cxn modelId="{E9E5687B-EF81-42F8-891A-6053264B8CEC}" type="presParOf" srcId="{E02BDB97-B1C7-4A1C-9769-7AC57F505FF5}" destId="{7293C914-D4B8-4035-A11E-A8C586E9CD75}" srcOrd="9" destOrd="0" presId="urn:microsoft.com/office/officeart/2005/8/layout/vProcess5"/>
    <dgm:cxn modelId="{B78ACD71-65FD-4D59-ACA8-42B5B5C1DA44}" type="presParOf" srcId="{E02BDB97-B1C7-4A1C-9769-7AC57F505FF5}" destId="{FF724387-6622-4832-BED0-31934497AFA5}" srcOrd="10" destOrd="0" presId="urn:microsoft.com/office/officeart/2005/8/layout/vProcess5"/>
    <dgm:cxn modelId="{50FE2117-6E89-4790-8D49-92051D607020}" type="presParOf" srcId="{E02BDB97-B1C7-4A1C-9769-7AC57F505FF5}" destId="{D1890484-A513-4C74-87E3-239DBA35E0E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AFDF7A-15C2-4D42-BBC4-4BFBD1FA7A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86859-0CEE-4F0F-92E0-7A45D6BAED07}">
      <dgm:prSet/>
      <dgm:spPr/>
      <dgm:t>
        <a:bodyPr/>
        <a:lstStyle/>
        <a:p>
          <a:pPr>
            <a:defRPr cap="all"/>
          </a:pPr>
          <a:r>
            <a:rPr lang="en-US" baseline="0"/>
            <a:t>- Evaluación de madurez organizacional</a:t>
          </a:r>
          <a:endParaRPr lang="en-US"/>
        </a:p>
      </dgm:t>
    </dgm:pt>
    <dgm:pt modelId="{70AEA8AC-F847-4C32-AF64-9703F045237E}" type="parTrans" cxnId="{C2345D29-4BD4-47A2-9EDF-05F39582EDDC}">
      <dgm:prSet/>
      <dgm:spPr/>
      <dgm:t>
        <a:bodyPr/>
        <a:lstStyle/>
        <a:p>
          <a:endParaRPr lang="en-US"/>
        </a:p>
      </dgm:t>
    </dgm:pt>
    <dgm:pt modelId="{C737E4BD-CA81-4BC6-B6A9-1C2E1F0A2673}" type="sibTrans" cxnId="{C2345D29-4BD4-47A2-9EDF-05F39582EDDC}">
      <dgm:prSet/>
      <dgm:spPr/>
      <dgm:t>
        <a:bodyPr/>
        <a:lstStyle/>
        <a:p>
          <a:endParaRPr lang="en-US"/>
        </a:p>
      </dgm:t>
    </dgm:pt>
    <dgm:pt modelId="{AFD7217F-0E36-4B00-96FC-3A97D5E8870D}">
      <dgm:prSet/>
      <dgm:spPr/>
      <dgm:t>
        <a:bodyPr/>
        <a:lstStyle/>
        <a:p>
          <a:pPr>
            <a:defRPr cap="all"/>
          </a:pPr>
          <a:r>
            <a:rPr lang="en-US" baseline="0"/>
            <a:t>- Análisis de brechas</a:t>
          </a:r>
          <a:endParaRPr lang="en-US"/>
        </a:p>
      </dgm:t>
    </dgm:pt>
    <dgm:pt modelId="{17EBDF93-7C0F-4E55-9260-E00681321526}" type="parTrans" cxnId="{A33E3817-09CD-4981-940E-858B7805A961}">
      <dgm:prSet/>
      <dgm:spPr/>
      <dgm:t>
        <a:bodyPr/>
        <a:lstStyle/>
        <a:p>
          <a:endParaRPr lang="en-US"/>
        </a:p>
      </dgm:t>
    </dgm:pt>
    <dgm:pt modelId="{C74EAF3E-813F-43F0-A6AF-1C86344B19FA}" type="sibTrans" cxnId="{A33E3817-09CD-4981-940E-858B7805A961}">
      <dgm:prSet/>
      <dgm:spPr/>
      <dgm:t>
        <a:bodyPr/>
        <a:lstStyle/>
        <a:p>
          <a:endParaRPr lang="en-US"/>
        </a:p>
      </dgm:t>
    </dgm:pt>
    <dgm:pt modelId="{3FF001A1-B1AB-4992-88CF-38EDF3708484}">
      <dgm:prSet/>
      <dgm:spPr/>
      <dgm:t>
        <a:bodyPr/>
        <a:lstStyle/>
        <a:p>
          <a:pPr>
            <a:defRPr cap="all"/>
          </a:pPr>
          <a:r>
            <a:rPr lang="en-US" baseline="0"/>
            <a:t>- Procesos no estandarizados en distintas unidades</a:t>
          </a:r>
          <a:endParaRPr lang="en-US"/>
        </a:p>
      </dgm:t>
    </dgm:pt>
    <dgm:pt modelId="{EEAA263D-3D7D-4F2A-B47F-15A16BA616A0}" type="parTrans" cxnId="{092B2A8C-71FC-4334-8FE4-4BF43C7017D4}">
      <dgm:prSet/>
      <dgm:spPr/>
      <dgm:t>
        <a:bodyPr/>
        <a:lstStyle/>
        <a:p>
          <a:endParaRPr lang="en-US"/>
        </a:p>
      </dgm:t>
    </dgm:pt>
    <dgm:pt modelId="{2A7F8C9B-81BA-4C28-8165-6E8A9A8E28B0}" type="sibTrans" cxnId="{092B2A8C-71FC-4334-8FE4-4BF43C7017D4}">
      <dgm:prSet/>
      <dgm:spPr/>
      <dgm:t>
        <a:bodyPr/>
        <a:lstStyle/>
        <a:p>
          <a:endParaRPr lang="en-US"/>
        </a:p>
      </dgm:t>
    </dgm:pt>
    <dgm:pt modelId="{1F2E9C65-DCED-4D66-A258-A6EE661B4706}" type="pres">
      <dgm:prSet presAssocID="{A0AFDF7A-15C2-4D42-BBC4-4BFBD1FA7A04}" presName="root" presStyleCnt="0">
        <dgm:presLayoutVars>
          <dgm:dir/>
          <dgm:resizeHandles val="exact"/>
        </dgm:presLayoutVars>
      </dgm:prSet>
      <dgm:spPr/>
    </dgm:pt>
    <dgm:pt modelId="{16DEE48C-331A-44C8-928C-59CD61C9E3DE}" type="pres">
      <dgm:prSet presAssocID="{BC186859-0CEE-4F0F-92E0-7A45D6BAED07}" presName="compNode" presStyleCnt="0"/>
      <dgm:spPr/>
    </dgm:pt>
    <dgm:pt modelId="{2793FE9B-CB46-4940-91BD-4CD58EACFFA0}" type="pres">
      <dgm:prSet presAssocID="{BC186859-0CEE-4F0F-92E0-7A45D6BAED07}" presName="iconBgRect" presStyleLbl="bgShp" presStyleIdx="0" presStyleCnt="3"/>
      <dgm:spPr/>
    </dgm:pt>
    <dgm:pt modelId="{750A4F91-F214-4A50-946F-883973A67040}" type="pres">
      <dgm:prSet presAssocID="{BC186859-0CEE-4F0F-92E0-7A45D6BAED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C14B0927-B189-4531-80A7-631F76128ED9}" type="pres">
      <dgm:prSet presAssocID="{BC186859-0CEE-4F0F-92E0-7A45D6BAED07}" presName="spaceRect" presStyleCnt="0"/>
      <dgm:spPr/>
    </dgm:pt>
    <dgm:pt modelId="{CB9FB786-C103-4E8D-823A-027C29ABA410}" type="pres">
      <dgm:prSet presAssocID="{BC186859-0CEE-4F0F-92E0-7A45D6BAED07}" presName="textRect" presStyleLbl="revTx" presStyleIdx="0" presStyleCnt="3">
        <dgm:presLayoutVars>
          <dgm:chMax val="1"/>
          <dgm:chPref val="1"/>
        </dgm:presLayoutVars>
      </dgm:prSet>
      <dgm:spPr/>
    </dgm:pt>
    <dgm:pt modelId="{644C343E-CBBC-4C4F-BCCB-FB56BDCBD038}" type="pres">
      <dgm:prSet presAssocID="{C737E4BD-CA81-4BC6-B6A9-1C2E1F0A2673}" presName="sibTrans" presStyleCnt="0"/>
      <dgm:spPr/>
    </dgm:pt>
    <dgm:pt modelId="{7AD79BDF-2778-42FD-B2E6-813FB43C03CC}" type="pres">
      <dgm:prSet presAssocID="{AFD7217F-0E36-4B00-96FC-3A97D5E8870D}" presName="compNode" presStyleCnt="0"/>
      <dgm:spPr/>
    </dgm:pt>
    <dgm:pt modelId="{455E9DAF-7BE6-460B-B1FA-2513C9E1F332}" type="pres">
      <dgm:prSet presAssocID="{AFD7217F-0E36-4B00-96FC-3A97D5E8870D}" presName="iconBgRect" presStyleLbl="bgShp" presStyleIdx="1" presStyleCnt="3"/>
      <dgm:spPr/>
    </dgm:pt>
    <dgm:pt modelId="{D457B7BD-0CDA-4000-A8E0-376F107107AC}" type="pres">
      <dgm:prSet presAssocID="{AFD7217F-0E36-4B00-96FC-3A97D5E887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C8482CF9-F25E-4882-9D4D-F082C3E504DD}" type="pres">
      <dgm:prSet presAssocID="{AFD7217F-0E36-4B00-96FC-3A97D5E8870D}" presName="spaceRect" presStyleCnt="0"/>
      <dgm:spPr/>
    </dgm:pt>
    <dgm:pt modelId="{7194F54A-5D73-4CBA-BC11-CFF4DF90179A}" type="pres">
      <dgm:prSet presAssocID="{AFD7217F-0E36-4B00-96FC-3A97D5E8870D}" presName="textRect" presStyleLbl="revTx" presStyleIdx="1" presStyleCnt="3">
        <dgm:presLayoutVars>
          <dgm:chMax val="1"/>
          <dgm:chPref val="1"/>
        </dgm:presLayoutVars>
      </dgm:prSet>
      <dgm:spPr/>
    </dgm:pt>
    <dgm:pt modelId="{F7DCF145-0AAA-47F9-A286-EB8E025652F2}" type="pres">
      <dgm:prSet presAssocID="{C74EAF3E-813F-43F0-A6AF-1C86344B19FA}" presName="sibTrans" presStyleCnt="0"/>
      <dgm:spPr/>
    </dgm:pt>
    <dgm:pt modelId="{55E78376-0A7A-463B-81C6-AD4445EDEBBC}" type="pres">
      <dgm:prSet presAssocID="{3FF001A1-B1AB-4992-88CF-38EDF3708484}" presName="compNode" presStyleCnt="0"/>
      <dgm:spPr/>
    </dgm:pt>
    <dgm:pt modelId="{09024C6A-EA7F-4999-9475-A1DDA8A272A1}" type="pres">
      <dgm:prSet presAssocID="{3FF001A1-B1AB-4992-88CF-38EDF3708484}" presName="iconBgRect" presStyleLbl="bgShp" presStyleIdx="2" presStyleCnt="3"/>
      <dgm:spPr/>
    </dgm:pt>
    <dgm:pt modelId="{6D97B017-47D3-473C-8239-BD3E06940C53}" type="pres">
      <dgm:prSet presAssocID="{3FF001A1-B1AB-4992-88CF-38EDF37084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1904EA8-FD30-4E2B-8DAD-F019C06AB53C}" type="pres">
      <dgm:prSet presAssocID="{3FF001A1-B1AB-4992-88CF-38EDF3708484}" presName="spaceRect" presStyleCnt="0"/>
      <dgm:spPr/>
    </dgm:pt>
    <dgm:pt modelId="{EF78FC8E-BACD-4600-909C-4FB379CD235D}" type="pres">
      <dgm:prSet presAssocID="{3FF001A1-B1AB-4992-88CF-38EDF370848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3E3817-09CD-4981-940E-858B7805A961}" srcId="{A0AFDF7A-15C2-4D42-BBC4-4BFBD1FA7A04}" destId="{AFD7217F-0E36-4B00-96FC-3A97D5E8870D}" srcOrd="1" destOrd="0" parTransId="{17EBDF93-7C0F-4E55-9260-E00681321526}" sibTransId="{C74EAF3E-813F-43F0-A6AF-1C86344B19FA}"/>
    <dgm:cxn modelId="{C2345D29-4BD4-47A2-9EDF-05F39582EDDC}" srcId="{A0AFDF7A-15C2-4D42-BBC4-4BFBD1FA7A04}" destId="{BC186859-0CEE-4F0F-92E0-7A45D6BAED07}" srcOrd="0" destOrd="0" parTransId="{70AEA8AC-F847-4C32-AF64-9703F045237E}" sibTransId="{C737E4BD-CA81-4BC6-B6A9-1C2E1F0A2673}"/>
    <dgm:cxn modelId="{AC53B52E-4518-4C1B-BD29-385CC40ACE6E}" type="presOf" srcId="{3FF001A1-B1AB-4992-88CF-38EDF3708484}" destId="{EF78FC8E-BACD-4600-909C-4FB379CD235D}" srcOrd="0" destOrd="0" presId="urn:microsoft.com/office/officeart/2018/5/layout/IconCircleLabelList"/>
    <dgm:cxn modelId="{40527C32-DDE5-46B9-A49D-948738AEA4B6}" type="presOf" srcId="{BC186859-0CEE-4F0F-92E0-7A45D6BAED07}" destId="{CB9FB786-C103-4E8D-823A-027C29ABA410}" srcOrd="0" destOrd="0" presId="urn:microsoft.com/office/officeart/2018/5/layout/IconCircleLabelList"/>
    <dgm:cxn modelId="{F8BBD46A-42B8-4B62-BA27-89A9E7835368}" type="presOf" srcId="{AFD7217F-0E36-4B00-96FC-3A97D5E8870D}" destId="{7194F54A-5D73-4CBA-BC11-CFF4DF90179A}" srcOrd="0" destOrd="0" presId="urn:microsoft.com/office/officeart/2018/5/layout/IconCircleLabelList"/>
    <dgm:cxn modelId="{092B2A8C-71FC-4334-8FE4-4BF43C7017D4}" srcId="{A0AFDF7A-15C2-4D42-BBC4-4BFBD1FA7A04}" destId="{3FF001A1-B1AB-4992-88CF-38EDF3708484}" srcOrd="2" destOrd="0" parTransId="{EEAA263D-3D7D-4F2A-B47F-15A16BA616A0}" sibTransId="{2A7F8C9B-81BA-4C28-8165-6E8A9A8E28B0}"/>
    <dgm:cxn modelId="{617D1BCE-EF67-4DBC-A139-3D6E42E0DFBA}" type="presOf" srcId="{A0AFDF7A-15C2-4D42-BBC4-4BFBD1FA7A04}" destId="{1F2E9C65-DCED-4D66-A258-A6EE661B4706}" srcOrd="0" destOrd="0" presId="urn:microsoft.com/office/officeart/2018/5/layout/IconCircleLabelList"/>
    <dgm:cxn modelId="{A55C7842-147C-4E95-A4DC-4F1E9AC7A444}" type="presParOf" srcId="{1F2E9C65-DCED-4D66-A258-A6EE661B4706}" destId="{16DEE48C-331A-44C8-928C-59CD61C9E3DE}" srcOrd="0" destOrd="0" presId="urn:microsoft.com/office/officeart/2018/5/layout/IconCircleLabelList"/>
    <dgm:cxn modelId="{59BE7628-6577-493C-87B3-38F73232DFE0}" type="presParOf" srcId="{16DEE48C-331A-44C8-928C-59CD61C9E3DE}" destId="{2793FE9B-CB46-4940-91BD-4CD58EACFFA0}" srcOrd="0" destOrd="0" presId="urn:microsoft.com/office/officeart/2018/5/layout/IconCircleLabelList"/>
    <dgm:cxn modelId="{3EF48FDB-770F-4C19-99CD-09F872536AA2}" type="presParOf" srcId="{16DEE48C-331A-44C8-928C-59CD61C9E3DE}" destId="{750A4F91-F214-4A50-946F-883973A67040}" srcOrd="1" destOrd="0" presId="urn:microsoft.com/office/officeart/2018/5/layout/IconCircleLabelList"/>
    <dgm:cxn modelId="{37149A75-D4F0-444F-A3DF-06E1505DB5A0}" type="presParOf" srcId="{16DEE48C-331A-44C8-928C-59CD61C9E3DE}" destId="{C14B0927-B189-4531-80A7-631F76128ED9}" srcOrd="2" destOrd="0" presId="urn:microsoft.com/office/officeart/2018/5/layout/IconCircleLabelList"/>
    <dgm:cxn modelId="{A8EB6E60-D847-4906-9ED7-D8F9F67F0C1B}" type="presParOf" srcId="{16DEE48C-331A-44C8-928C-59CD61C9E3DE}" destId="{CB9FB786-C103-4E8D-823A-027C29ABA410}" srcOrd="3" destOrd="0" presId="urn:microsoft.com/office/officeart/2018/5/layout/IconCircleLabelList"/>
    <dgm:cxn modelId="{D47FB35E-83D7-4171-A5A4-7F7CD06A89E8}" type="presParOf" srcId="{1F2E9C65-DCED-4D66-A258-A6EE661B4706}" destId="{644C343E-CBBC-4C4F-BCCB-FB56BDCBD038}" srcOrd="1" destOrd="0" presId="urn:microsoft.com/office/officeart/2018/5/layout/IconCircleLabelList"/>
    <dgm:cxn modelId="{65D8A00B-E992-4D54-9E3B-B7085E8A67A9}" type="presParOf" srcId="{1F2E9C65-DCED-4D66-A258-A6EE661B4706}" destId="{7AD79BDF-2778-42FD-B2E6-813FB43C03CC}" srcOrd="2" destOrd="0" presId="urn:microsoft.com/office/officeart/2018/5/layout/IconCircleLabelList"/>
    <dgm:cxn modelId="{7089BEBF-6F49-44F2-8611-52EBD290B94F}" type="presParOf" srcId="{7AD79BDF-2778-42FD-B2E6-813FB43C03CC}" destId="{455E9DAF-7BE6-460B-B1FA-2513C9E1F332}" srcOrd="0" destOrd="0" presId="urn:microsoft.com/office/officeart/2018/5/layout/IconCircleLabelList"/>
    <dgm:cxn modelId="{2F57C2B9-D5D5-4843-9296-72DFC12C9EFE}" type="presParOf" srcId="{7AD79BDF-2778-42FD-B2E6-813FB43C03CC}" destId="{D457B7BD-0CDA-4000-A8E0-376F107107AC}" srcOrd="1" destOrd="0" presId="urn:microsoft.com/office/officeart/2018/5/layout/IconCircleLabelList"/>
    <dgm:cxn modelId="{D87FE8FE-4374-487A-977E-1CA015643C97}" type="presParOf" srcId="{7AD79BDF-2778-42FD-B2E6-813FB43C03CC}" destId="{C8482CF9-F25E-4882-9D4D-F082C3E504DD}" srcOrd="2" destOrd="0" presId="urn:microsoft.com/office/officeart/2018/5/layout/IconCircleLabelList"/>
    <dgm:cxn modelId="{26DEA395-1622-4551-AB74-56BA628F1AC9}" type="presParOf" srcId="{7AD79BDF-2778-42FD-B2E6-813FB43C03CC}" destId="{7194F54A-5D73-4CBA-BC11-CFF4DF90179A}" srcOrd="3" destOrd="0" presId="urn:microsoft.com/office/officeart/2018/5/layout/IconCircleLabelList"/>
    <dgm:cxn modelId="{932817E2-0E72-4BA3-B26B-7B91357E7455}" type="presParOf" srcId="{1F2E9C65-DCED-4D66-A258-A6EE661B4706}" destId="{F7DCF145-0AAA-47F9-A286-EB8E025652F2}" srcOrd="3" destOrd="0" presId="urn:microsoft.com/office/officeart/2018/5/layout/IconCircleLabelList"/>
    <dgm:cxn modelId="{9D900E27-FFCC-46E3-852F-C96EB3594EF1}" type="presParOf" srcId="{1F2E9C65-DCED-4D66-A258-A6EE661B4706}" destId="{55E78376-0A7A-463B-81C6-AD4445EDEBBC}" srcOrd="4" destOrd="0" presId="urn:microsoft.com/office/officeart/2018/5/layout/IconCircleLabelList"/>
    <dgm:cxn modelId="{F3FB64BE-13FC-4B48-9D15-585E8012BE5C}" type="presParOf" srcId="{55E78376-0A7A-463B-81C6-AD4445EDEBBC}" destId="{09024C6A-EA7F-4999-9475-A1DDA8A272A1}" srcOrd="0" destOrd="0" presId="urn:microsoft.com/office/officeart/2018/5/layout/IconCircleLabelList"/>
    <dgm:cxn modelId="{D24D4F96-33AC-4B8F-A6AB-47547366B815}" type="presParOf" srcId="{55E78376-0A7A-463B-81C6-AD4445EDEBBC}" destId="{6D97B017-47D3-473C-8239-BD3E06940C53}" srcOrd="1" destOrd="0" presId="urn:microsoft.com/office/officeart/2018/5/layout/IconCircleLabelList"/>
    <dgm:cxn modelId="{01254932-DC2E-4BA7-AAD3-2B5EE21CFA9F}" type="presParOf" srcId="{55E78376-0A7A-463B-81C6-AD4445EDEBBC}" destId="{31904EA8-FD30-4E2B-8DAD-F019C06AB53C}" srcOrd="2" destOrd="0" presId="urn:microsoft.com/office/officeart/2018/5/layout/IconCircleLabelList"/>
    <dgm:cxn modelId="{E1ED8A3F-C4DD-4615-94E6-1672422BA5CA}" type="presParOf" srcId="{55E78376-0A7A-463B-81C6-AD4445EDEBBC}" destId="{EF78FC8E-BACD-4600-909C-4FB379CD23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8E8849-D1CC-41B5-A26D-54D3C5E2CA81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79F145-F796-4A59-82A7-E446A20AE368}">
      <dgm:prSet/>
      <dgm:spPr/>
      <dgm:t>
        <a:bodyPr/>
        <a:lstStyle/>
        <a:p>
          <a:r>
            <a:rPr lang="en-US" baseline="0"/>
            <a:t>- Grupo de Mejora de Procesos (SEPG)</a:t>
          </a:r>
          <a:endParaRPr lang="en-US"/>
        </a:p>
      </dgm:t>
    </dgm:pt>
    <dgm:pt modelId="{75159E4D-6CCD-4282-AD29-45B1F14DD8DC}" type="parTrans" cxnId="{088F6632-5433-43AE-8999-F0B5870E619D}">
      <dgm:prSet/>
      <dgm:spPr/>
      <dgm:t>
        <a:bodyPr/>
        <a:lstStyle/>
        <a:p>
          <a:endParaRPr lang="en-US"/>
        </a:p>
      </dgm:t>
    </dgm:pt>
    <dgm:pt modelId="{0B74DC29-DCCD-4968-B63B-ACCF60B7AE27}" type="sibTrans" cxnId="{088F6632-5433-43AE-8999-F0B5870E619D}">
      <dgm:prSet/>
      <dgm:spPr/>
      <dgm:t>
        <a:bodyPr/>
        <a:lstStyle/>
        <a:p>
          <a:endParaRPr lang="en-US"/>
        </a:p>
      </dgm:t>
    </dgm:pt>
    <dgm:pt modelId="{AA921E71-5387-48CB-A8E9-4D1275A2F769}">
      <dgm:prSet/>
      <dgm:spPr/>
      <dgm:t>
        <a:bodyPr/>
        <a:lstStyle/>
        <a:p>
          <a:r>
            <a:rPr lang="en-US" baseline="0"/>
            <a:t>- Capacitación continua a líderes y desarrolladores</a:t>
          </a:r>
          <a:endParaRPr lang="en-US"/>
        </a:p>
      </dgm:t>
    </dgm:pt>
    <dgm:pt modelId="{62791791-88E1-4F12-AF51-75849D86174B}" type="parTrans" cxnId="{B1DB05EF-0CDA-49BC-80BF-7D47018DC144}">
      <dgm:prSet/>
      <dgm:spPr/>
      <dgm:t>
        <a:bodyPr/>
        <a:lstStyle/>
        <a:p>
          <a:endParaRPr lang="en-US"/>
        </a:p>
      </dgm:t>
    </dgm:pt>
    <dgm:pt modelId="{67BB178E-6903-468A-9A83-DBCAE286C23A}" type="sibTrans" cxnId="{B1DB05EF-0CDA-49BC-80BF-7D47018DC144}">
      <dgm:prSet/>
      <dgm:spPr/>
      <dgm:t>
        <a:bodyPr/>
        <a:lstStyle/>
        <a:p>
          <a:endParaRPr lang="en-US"/>
        </a:p>
      </dgm:t>
    </dgm:pt>
    <dgm:pt modelId="{05190068-5C2C-4A67-B0E8-50F5AE4B410B}" type="pres">
      <dgm:prSet presAssocID="{728E8849-D1CC-41B5-A26D-54D3C5E2C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7AC85F-75EF-4768-9FB2-7F29A0C9CC12}" type="pres">
      <dgm:prSet presAssocID="{6679F145-F796-4A59-82A7-E446A20AE368}" presName="hierRoot1" presStyleCnt="0"/>
      <dgm:spPr/>
    </dgm:pt>
    <dgm:pt modelId="{9BD2670A-F02B-46C2-B065-933A8F0DAAE1}" type="pres">
      <dgm:prSet presAssocID="{6679F145-F796-4A59-82A7-E446A20AE368}" presName="composite" presStyleCnt="0"/>
      <dgm:spPr/>
    </dgm:pt>
    <dgm:pt modelId="{CC21E7CC-E670-4E28-BD01-79083D3703E9}" type="pres">
      <dgm:prSet presAssocID="{6679F145-F796-4A59-82A7-E446A20AE368}" presName="background" presStyleLbl="node0" presStyleIdx="0" presStyleCnt="2"/>
      <dgm:spPr/>
    </dgm:pt>
    <dgm:pt modelId="{7D790C38-0217-4240-BF68-8D2678E4FB37}" type="pres">
      <dgm:prSet presAssocID="{6679F145-F796-4A59-82A7-E446A20AE368}" presName="text" presStyleLbl="fgAcc0" presStyleIdx="0" presStyleCnt="2">
        <dgm:presLayoutVars>
          <dgm:chPref val="3"/>
        </dgm:presLayoutVars>
      </dgm:prSet>
      <dgm:spPr/>
    </dgm:pt>
    <dgm:pt modelId="{2AF1777E-E391-48CD-9D3A-96C4CABD2591}" type="pres">
      <dgm:prSet presAssocID="{6679F145-F796-4A59-82A7-E446A20AE368}" presName="hierChild2" presStyleCnt="0"/>
      <dgm:spPr/>
    </dgm:pt>
    <dgm:pt modelId="{73CC251B-0433-4CAE-8925-B3F40FDC42B4}" type="pres">
      <dgm:prSet presAssocID="{AA921E71-5387-48CB-A8E9-4D1275A2F769}" presName="hierRoot1" presStyleCnt="0"/>
      <dgm:spPr/>
    </dgm:pt>
    <dgm:pt modelId="{C068EE83-FFB4-4AA8-ACA6-EF3823927CFB}" type="pres">
      <dgm:prSet presAssocID="{AA921E71-5387-48CB-A8E9-4D1275A2F769}" presName="composite" presStyleCnt="0"/>
      <dgm:spPr/>
    </dgm:pt>
    <dgm:pt modelId="{AE50AAC8-9A9E-4944-B408-CA1E35CA8A17}" type="pres">
      <dgm:prSet presAssocID="{AA921E71-5387-48CB-A8E9-4D1275A2F769}" presName="background" presStyleLbl="node0" presStyleIdx="1" presStyleCnt="2"/>
      <dgm:spPr/>
    </dgm:pt>
    <dgm:pt modelId="{902DB81C-B09B-4CA1-9A7B-D857BF618880}" type="pres">
      <dgm:prSet presAssocID="{AA921E71-5387-48CB-A8E9-4D1275A2F769}" presName="text" presStyleLbl="fgAcc0" presStyleIdx="1" presStyleCnt="2">
        <dgm:presLayoutVars>
          <dgm:chPref val="3"/>
        </dgm:presLayoutVars>
      </dgm:prSet>
      <dgm:spPr/>
    </dgm:pt>
    <dgm:pt modelId="{FBBD7DD3-A9C6-440E-8739-2335A7D3CF66}" type="pres">
      <dgm:prSet presAssocID="{AA921E71-5387-48CB-A8E9-4D1275A2F769}" presName="hierChild2" presStyleCnt="0"/>
      <dgm:spPr/>
    </dgm:pt>
  </dgm:ptLst>
  <dgm:cxnLst>
    <dgm:cxn modelId="{BD61472B-1C97-4F35-8BC3-A83D207B672F}" type="presOf" srcId="{728E8849-D1CC-41B5-A26D-54D3C5E2CA81}" destId="{05190068-5C2C-4A67-B0E8-50F5AE4B410B}" srcOrd="0" destOrd="0" presId="urn:microsoft.com/office/officeart/2005/8/layout/hierarchy1"/>
    <dgm:cxn modelId="{088F6632-5433-43AE-8999-F0B5870E619D}" srcId="{728E8849-D1CC-41B5-A26D-54D3C5E2CA81}" destId="{6679F145-F796-4A59-82A7-E446A20AE368}" srcOrd="0" destOrd="0" parTransId="{75159E4D-6CCD-4282-AD29-45B1F14DD8DC}" sibTransId="{0B74DC29-DCCD-4968-B63B-ACCF60B7AE27}"/>
    <dgm:cxn modelId="{E5067E8A-92EC-4492-9BF0-FC0C8EACBAB4}" type="presOf" srcId="{6679F145-F796-4A59-82A7-E446A20AE368}" destId="{7D790C38-0217-4240-BF68-8D2678E4FB37}" srcOrd="0" destOrd="0" presId="urn:microsoft.com/office/officeart/2005/8/layout/hierarchy1"/>
    <dgm:cxn modelId="{B4CC14A5-FF71-470C-BA61-165AD6CA1C3D}" type="presOf" srcId="{AA921E71-5387-48CB-A8E9-4D1275A2F769}" destId="{902DB81C-B09B-4CA1-9A7B-D857BF618880}" srcOrd="0" destOrd="0" presId="urn:microsoft.com/office/officeart/2005/8/layout/hierarchy1"/>
    <dgm:cxn modelId="{B1DB05EF-0CDA-49BC-80BF-7D47018DC144}" srcId="{728E8849-D1CC-41B5-A26D-54D3C5E2CA81}" destId="{AA921E71-5387-48CB-A8E9-4D1275A2F769}" srcOrd="1" destOrd="0" parTransId="{62791791-88E1-4F12-AF51-75849D86174B}" sibTransId="{67BB178E-6903-468A-9A83-DBCAE286C23A}"/>
    <dgm:cxn modelId="{436FE155-448A-4D9C-B365-01A34256CCBF}" type="presParOf" srcId="{05190068-5C2C-4A67-B0E8-50F5AE4B410B}" destId="{7C7AC85F-75EF-4768-9FB2-7F29A0C9CC12}" srcOrd="0" destOrd="0" presId="urn:microsoft.com/office/officeart/2005/8/layout/hierarchy1"/>
    <dgm:cxn modelId="{E9FBA445-A2DB-47CC-A90A-B7B522AA3926}" type="presParOf" srcId="{7C7AC85F-75EF-4768-9FB2-7F29A0C9CC12}" destId="{9BD2670A-F02B-46C2-B065-933A8F0DAAE1}" srcOrd="0" destOrd="0" presId="urn:microsoft.com/office/officeart/2005/8/layout/hierarchy1"/>
    <dgm:cxn modelId="{7F0E8521-B729-4914-B63A-B7E4D84D681E}" type="presParOf" srcId="{9BD2670A-F02B-46C2-B065-933A8F0DAAE1}" destId="{CC21E7CC-E670-4E28-BD01-79083D3703E9}" srcOrd="0" destOrd="0" presId="urn:microsoft.com/office/officeart/2005/8/layout/hierarchy1"/>
    <dgm:cxn modelId="{4F272AE2-22E9-4EFF-BC22-E8FABE8F65E3}" type="presParOf" srcId="{9BD2670A-F02B-46C2-B065-933A8F0DAAE1}" destId="{7D790C38-0217-4240-BF68-8D2678E4FB37}" srcOrd="1" destOrd="0" presId="urn:microsoft.com/office/officeart/2005/8/layout/hierarchy1"/>
    <dgm:cxn modelId="{56277470-624C-4181-A92E-0CA0D80B6FB6}" type="presParOf" srcId="{7C7AC85F-75EF-4768-9FB2-7F29A0C9CC12}" destId="{2AF1777E-E391-48CD-9D3A-96C4CABD2591}" srcOrd="1" destOrd="0" presId="urn:microsoft.com/office/officeart/2005/8/layout/hierarchy1"/>
    <dgm:cxn modelId="{66CD9792-4583-45E4-875D-651E62BE9376}" type="presParOf" srcId="{05190068-5C2C-4A67-B0E8-50F5AE4B410B}" destId="{73CC251B-0433-4CAE-8925-B3F40FDC42B4}" srcOrd="1" destOrd="0" presId="urn:microsoft.com/office/officeart/2005/8/layout/hierarchy1"/>
    <dgm:cxn modelId="{2AC1777D-40BE-4E41-8341-179D81D1A41E}" type="presParOf" srcId="{73CC251B-0433-4CAE-8925-B3F40FDC42B4}" destId="{C068EE83-FFB4-4AA8-ACA6-EF3823927CFB}" srcOrd="0" destOrd="0" presId="urn:microsoft.com/office/officeart/2005/8/layout/hierarchy1"/>
    <dgm:cxn modelId="{9BEEB8DD-6D38-4E34-9AFB-2CD387D3E9A9}" type="presParOf" srcId="{C068EE83-FFB4-4AA8-ACA6-EF3823927CFB}" destId="{AE50AAC8-9A9E-4944-B408-CA1E35CA8A17}" srcOrd="0" destOrd="0" presId="urn:microsoft.com/office/officeart/2005/8/layout/hierarchy1"/>
    <dgm:cxn modelId="{73F27943-AB55-4DAD-A95C-31B9E6683A5F}" type="presParOf" srcId="{C068EE83-FFB4-4AA8-ACA6-EF3823927CFB}" destId="{902DB81C-B09B-4CA1-9A7B-D857BF618880}" srcOrd="1" destOrd="0" presId="urn:microsoft.com/office/officeart/2005/8/layout/hierarchy1"/>
    <dgm:cxn modelId="{077D5325-D355-4669-AF6A-EC703EF7C652}" type="presParOf" srcId="{73CC251B-0433-4CAE-8925-B3F40FDC42B4}" destId="{FBBD7DD3-A9C6-440E-8739-2335A7D3CF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9471403-58B7-447F-A5C0-72CDD7E264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0A4ADD6-04D1-4264-9E10-53E10237178B}">
      <dgm:prSet/>
      <dgm:spPr/>
      <dgm:t>
        <a:bodyPr/>
        <a:lstStyle/>
        <a:p>
          <a:r>
            <a:rPr lang="en-US" baseline="0"/>
            <a:t>- Modelo de procesos unificado</a:t>
          </a:r>
          <a:endParaRPr lang="en-US"/>
        </a:p>
      </dgm:t>
    </dgm:pt>
    <dgm:pt modelId="{44A0AC84-81D5-4181-964F-DCAF58BF06C6}" type="parTrans" cxnId="{7D3726B8-1ECF-45D7-9E03-90BDAB693827}">
      <dgm:prSet/>
      <dgm:spPr/>
      <dgm:t>
        <a:bodyPr/>
        <a:lstStyle/>
        <a:p>
          <a:endParaRPr lang="en-US"/>
        </a:p>
      </dgm:t>
    </dgm:pt>
    <dgm:pt modelId="{86610BD7-F079-49B0-ADCD-BA0E21202AAC}" type="sibTrans" cxnId="{7D3726B8-1ECF-45D7-9E03-90BDAB693827}">
      <dgm:prSet/>
      <dgm:spPr/>
      <dgm:t>
        <a:bodyPr/>
        <a:lstStyle/>
        <a:p>
          <a:endParaRPr lang="en-US"/>
        </a:p>
      </dgm:t>
    </dgm:pt>
    <dgm:pt modelId="{BDB8A39D-D460-4805-B7A3-F32BE9F9D7FB}">
      <dgm:prSet/>
      <dgm:spPr/>
      <dgm:t>
        <a:bodyPr/>
        <a:lstStyle/>
        <a:p>
          <a:r>
            <a:rPr lang="en-US" baseline="0"/>
            <a:t>- Automatización de tareas repetitivas</a:t>
          </a:r>
          <a:endParaRPr lang="en-US"/>
        </a:p>
      </dgm:t>
    </dgm:pt>
    <dgm:pt modelId="{B119BE20-1E7D-4A42-9AC2-000C307279EB}" type="parTrans" cxnId="{D0B4190C-0460-4115-90D9-B01248C5B4C5}">
      <dgm:prSet/>
      <dgm:spPr/>
      <dgm:t>
        <a:bodyPr/>
        <a:lstStyle/>
        <a:p>
          <a:endParaRPr lang="en-US"/>
        </a:p>
      </dgm:t>
    </dgm:pt>
    <dgm:pt modelId="{47F099D0-A839-496A-B180-70BAE19FD380}" type="sibTrans" cxnId="{D0B4190C-0460-4115-90D9-B01248C5B4C5}">
      <dgm:prSet/>
      <dgm:spPr/>
      <dgm:t>
        <a:bodyPr/>
        <a:lstStyle/>
        <a:p>
          <a:endParaRPr lang="en-US"/>
        </a:p>
      </dgm:t>
    </dgm:pt>
    <dgm:pt modelId="{4AE82660-97F8-47DE-81C5-391F42E8BF5B}">
      <dgm:prSet/>
      <dgm:spPr/>
      <dgm:t>
        <a:bodyPr/>
        <a:lstStyle/>
        <a:p>
          <a:r>
            <a:rPr lang="en-US" baseline="0"/>
            <a:t>- Integración con metodologías ágiles y PMI</a:t>
          </a:r>
          <a:endParaRPr lang="en-US"/>
        </a:p>
      </dgm:t>
    </dgm:pt>
    <dgm:pt modelId="{0FFC2DF3-997C-43CD-A9C4-C71B8BB8EA4F}" type="parTrans" cxnId="{D4F072DB-EE77-4898-954F-3E61A1F92485}">
      <dgm:prSet/>
      <dgm:spPr/>
      <dgm:t>
        <a:bodyPr/>
        <a:lstStyle/>
        <a:p>
          <a:endParaRPr lang="en-US"/>
        </a:p>
      </dgm:t>
    </dgm:pt>
    <dgm:pt modelId="{0778A14A-64DD-4CB1-A003-AD5C1A13596D}" type="sibTrans" cxnId="{D4F072DB-EE77-4898-954F-3E61A1F92485}">
      <dgm:prSet/>
      <dgm:spPr/>
      <dgm:t>
        <a:bodyPr/>
        <a:lstStyle/>
        <a:p>
          <a:endParaRPr lang="en-US"/>
        </a:p>
      </dgm:t>
    </dgm:pt>
    <dgm:pt modelId="{07E99F36-4A99-420F-9E67-194C0E41EDF8}" type="pres">
      <dgm:prSet presAssocID="{F9471403-58B7-447F-A5C0-72CDD7E2649E}" presName="root" presStyleCnt="0">
        <dgm:presLayoutVars>
          <dgm:dir/>
          <dgm:resizeHandles val="exact"/>
        </dgm:presLayoutVars>
      </dgm:prSet>
      <dgm:spPr/>
    </dgm:pt>
    <dgm:pt modelId="{35988CAA-C8C4-42E4-9452-CE82A9856EF1}" type="pres">
      <dgm:prSet presAssocID="{70A4ADD6-04D1-4264-9E10-53E10237178B}" presName="compNode" presStyleCnt="0"/>
      <dgm:spPr/>
    </dgm:pt>
    <dgm:pt modelId="{672D142D-D7EB-4ABF-9272-8032C23BEC93}" type="pres">
      <dgm:prSet presAssocID="{70A4ADD6-04D1-4264-9E10-53E1023717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E76F6FB-DAAA-4AB7-857E-A9613F13AD8C}" type="pres">
      <dgm:prSet presAssocID="{70A4ADD6-04D1-4264-9E10-53E10237178B}" presName="spaceRect" presStyleCnt="0"/>
      <dgm:spPr/>
    </dgm:pt>
    <dgm:pt modelId="{FF324D96-2A3E-419A-93E8-D18D5FD90741}" type="pres">
      <dgm:prSet presAssocID="{70A4ADD6-04D1-4264-9E10-53E10237178B}" presName="textRect" presStyleLbl="revTx" presStyleIdx="0" presStyleCnt="3">
        <dgm:presLayoutVars>
          <dgm:chMax val="1"/>
          <dgm:chPref val="1"/>
        </dgm:presLayoutVars>
      </dgm:prSet>
      <dgm:spPr/>
    </dgm:pt>
    <dgm:pt modelId="{B1BA29F0-DB5A-4937-B104-88EECCED8694}" type="pres">
      <dgm:prSet presAssocID="{86610BD7-F079-49B0-ADCD-BA0E21202AAC}" presName="sibTrans" presStyleCnt="0"/>
      <dgm:spPr/>
    </dgm:pt>
    <dgm:pt modelId="{61B613F1-EC1F-4099-A3ED-3FEAD030BFD2}" type="pres">
      <dgm:prSet presAssocID="{BDB8A39D-D460-4805-B7A3-F32BE9F9D7FB}" presName="compNode" presStyleCnt="0"/>
      <dgm:spPr/>
    </dgm:pt>
    <dgm:pt modelId="{5ACE7DAC-1366-47AF-BB97-C5FA5A8B08F1}" type="pres">
      <dgm:prSet presAssocID="{BDB8A39D-D460-4805-B7A3-F32BE9F9D7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D9CFFC1-0128-4FD0-9F63-51E26B5E4DC0}" type="pres">
      <dgm:prSet presAssocID="{BDB8A39D-D460-4805-B7A3-F32BE9F9D7FB}" presName="spaceRect" presStyleCnt="0"/>
      <dgm:spPr/>
    </dgm:pt>
    <dgm:pt modelId="{38B4E041-5733-450E-9413-D9C8CE9E972A}" type="pres">
      <dgm:prSet presAssocID="{BDB8A39D-D460-4805-B7A3-F32BE9F9D7FB}" presName="textRect" presStyleLbl="revTx" presStyleIdx="1" presStyleCnt="3">
        <dgm:presLayoutVars>
          <dgm:chMax val="1"/>
          <dgm:chPref val="1"/>
        </dgm:presLayoutVars>
      </dgm:prSet>
      <dgm:spPr/>
    </dgm:pt>
    <dgm:pt modelId="{3B0A00F6-5710-4EE6-8752-0273881CFDE0}" type="pres">
      <dgm:prSet presAssocID="{47F099D0-A839-496A-B180-70BAE19FD380}" presName="sibTrans" presStyleCnt="0"/>
      <dgm:spPr/>
    </dgm:pt>
    <dgm:pt modelId="{B497ED12-7E6D-4C8F-8980-EFD33C731CFE}" type="pres">
      <dgm:prSet presAssocID="{4AE82660-97F8-47DE-81C5-391F42E8BF5B}" presName="compNode" presStyleCnt="0"/>
      <dgm:spPr/>
    </dgm:pt>
    <dgm:pt modelId="{556F7980-F937-44E2-98BA-7B47342C1F17}" type="pres">
      <dgm:prSet presAssocID="{4AE82660-97F8-47DE-81C5-391F42E8BF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C306E49F-42C0-4DC1-BF97-B52262C8BF11}" type="pres">
      <dgm:prSet presAssocID="{4AE82660-97F8-47DE-81C5-391F42E8BF5B}" presName="spaceRect" presStyleCnt="0"/>
      <dgm:spPr/>
    </dgm:pt>
    <dgm:pt modelId="{E36C376A-729A-4C43-8375-366E6ED277EE}" type="pres">
      <dgm:prSet presAssocID="{4AE82660-97F8-47DE-81C5-391F42E8BF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B4190C-0460-4115-90D9-B01248C5B4C5}" srcId="{F9471403-58B7-447F-A5C0-72CDD7E2649E}" destId="{BDB8A39D-D460-4805-B7A3-F32BE9F9D7FB}" srcOrd="1" destOrd="0" parTransId="{B119BE20-1E7D-4A42-9AC2-000C307279EB}" sibTransId="{47F099D0-A839-496A-B180-70BAE19FD380}"/>
    <dgm:cxn modelId="{BF009D3F-54AC-4580-A55A-0B756F5C0A86}" type="presOf" srcId="{BDB8A39D-D460-4805-B7A3-F32BE9F9D7FB}" destId="{38B4E041-5733-450E-9413-D9C8CE9E972A}" srcOrd="0" destOrd="0" presId="urn:microsoft.com/office/officeart/2018/2/layout/IconLabelList"/>
    <dgm:cxn modelId="{C18DAE48-DDB9-4FEB-9989-7B3EBC804603}" type="presOf" srcId="{F9471403-58B7-447F-A5C0-72CDD7E2649E}" destId="{07E99F36-4A99-420F-9E67-194C0E41EDF8}" srcOrd="0" destOrd="0" presId="urn:microsoft.com/office/officeart/2018/2/layout/IconLabelList"/>
    <dgm:cxn modelId="{7D3726B8-1ECF-45D7-9E03-90BDAB693827}" srcId="{F9471403-58B7-447F-A5C0-72CDD7E2649E}" destId="{70A4ADD6-04D1-4264-9E10-53E10237178B}" srcOrd="0" destOrd="0" parTransId="{44A0AC84-81D5-4181-964F-DCAF58BF06C6}" sibTransId="{86610BD7-F079-49B0-ADCD-BA0E21202AAC}"/>
    <dgm:cxn modelId="{7C3FC3BA-8346-4EB4-88A0-7F5A903F323A}" type="presOf" srcId="{4AE82660-97F8-47DE-81C5-391F42E8BF5B}" destId="{E36C376A-729A-4C43-8375-366E6ED277EE}" srcOrd="0" destOrd="0" presId="urn:microsoft.com/office/officeart/2018/2/layout/IconLabelList"/>
    <dgm:cxn modelId="{248725D7-513C-497C-B0F2-DB21FB4C8199}" type="presOf" srcId="{70A4ADD6-04D1-4264-9E10-53E10237178B}" destId="{FF324D96-2A3E-419A-93E8-D18D5FD90741}" srcOrd="0" destOrd="0" presId="urn:microsoft.com/office/officeart/2018/2/layout/IconLabelList"/>
    <dgm:cxn modelId="{D4F072DB-EE77-4898-954F-3E61A1F92485}" srcId="{F9471403-58B7-447F-A5C0-72CDD7E2649E}" destId="{4AE82660-97F8-47DE-81C5-391F42E8BF5B}" srcOrd="2" destOrd="0" parTransId="{0FFC2DF3-997C-43CD-A9C4-C71B8BB8EA4F}" sibTransId="{0778A14A-64DD-4CB1-A003-AD5C1A13596D}"/>
    <dgm:cxn modelId="{72E8A691-8137-4806-A7A2-D283BC4EE6AB}" type="presParOf" srcId="{07E99F36-4A99-420F-9E67-194C0E41EDF8}" destId="{35988CAA-C8C4-42E4-9452-CE82A9856EF1}" srcOrd="0" destOrd="0" presId="urn:microsoft.com/office/officeart/2018/2/layout/IconLabelList"/>
    <dgm:cxn modelId="{ECF45B7F-38A7-4845-9ED4-A2CC7AFA09AB}" type="presParOf" srcId="{35988CAA-C8C4-42E4-9452-CE82A9856EF1}" destId="{672D142D-D7EB-4ABF-9272-8032C23BEC93}" srcOrd="0" destOrd="0" presId="urn:microsoft.com/office/officeart/2018/2/layout/IconLabelList"/>
    <dgm:cxn modelId="{280F2A9D-EF06-44FE-80FB-28969E2B5A86}" type="presParOf" srcId="{35988CAA-C8C4-42E4-9452-CE82A9856EF1}" destId="{3E76F6FB-DAAA-4AB7-857E-A9613F13AD8C}" srcOrd="1" destOrd="0" presId="urn:microsoft.com/office/officeart/2018/2/layout/IconLabelList"/>
    <dgm:cxn modelId="{50B903D5-95A9-4C4F-BD40-D1CAF8F4293B}" type="presParOf" srcId="{35988CAA-C8C4-42E4-9452-CE82A9856EF1}" destId="{FF324D96-2A3E-419A-93E8-D18D5FD90741}" srcOrd="2" destOrd="0" presId="urn:microsoft.com/office/officeart/2018/2/layout/IconLabelList"/>
    <dgm:cxn modelId="{70CED556-8282-480D-B6F4-F116AB15DDC3}" type="presParOf" srcId="{07E99F36-4A99-420F-9E67-194C0E41EDF8}" destId="{B1BA29F0-DB5A-4937-B104-88EECCED8694}" srcOrd="1" destOrd="0" presId="urn:microsoft.com/office/officeart/2018/2/layout/IconLabelList"/>
    <dgm:cxn modelId="{8C9718AE-DEE6-4DF0-B575-2ABE649E28A3}" type="presParOf" srcId="{07E99F36-4A99-420F-9E67-194C0E41EDF8}" destId="{61B613F1-EC1F-4099-A3ED-3FEAD030BFD2}" srcOrd="2" destOrd="0" presId="urn:microsoft.com/office/officeart/2018/2/layout/IconLabelList"/>
    <dgm:cxn modelId="{BB39BCA0-1F95-4BC1-B8D1-3F1D926AF3A2}" type="presParOf" srcId="{61B613F1-EC1F-4099-A3ED-3FEAD030BFD2}" destId="{5ACE7DAC-1366-47AF-BB97-C5FA5A8B08F1}" srcOrd="0" destOrd="0" presId="urn:microsoft.com/office/officeart/2018/2/layout/IconLabelList"/>
    <dgm:cxn modelId="{665698A7-86F1-43C2-8288-9373006B3FD1}" type="presParOf" srcId="{61B613F1-EC1F-4099-A3ED-3FEAD030BFD2}" destId="{3D9CFFC1-0128-4FD0-9F63-51E26B5E4DC0}" srcOrd="1" destOrd="0" presId="urn:microsoft.com/office/officeart/2018/2/layout/IconLabelList"/>
    <dgm:cxn modelId="{C1DA0DCD-9945-4521-9B89-2E1118B153A3}" type="presParOf" srcId="{61B613F1-EC1F-4099-A3ED-3FEAD030BFD2}" destId="{38B4E041-5733-450E-9413-D9C8CE9E972A}" srcOrd="2" destOrd="0" presId="urn:microsoft.com/office/officeart/2018/2/layout/IconLabelList"/>
    <dgm:cxn modelId="{1F79DCC3-7F31-4523-B358-D1B93E18AFE4}" type="presParOf" srcId="{07E99F36-4A99-420F-9E67-194C0E41EDF8}" destId="{3B0A00F6-5710-4EE6-8752-0273881CFDE0}" srcOrd="3" destOrd="0" presId="urn:microsoft.com/office/officeart/2018/2/layout/IconLabelList"/>
    <dgm:cxn modelId="{16AD325E-3483-40FB-8A2F-5B0DC3C4D968}" type="presParOf" srcId="{07E99F36-4A99-420F-9E67-194C0E41EDF8}" destId="{B497ED12-7E6D-4C8F-8980-EFD33C731CFE}" srcOrd="4" destOrd="0" presId="urn:microsoft.com/office/officeart/2018/2/layout/IconLabelList"/>
    <dgm:cxn modelId="{CE1384AB-0AFD-4AF4-96BB-0FD3FA83DE30}" type="presParOf" srcId="{B497ED12-7E6D-4C8F-8980-EFD33C731CFE}" destId="{556F7980-F937-44E2-98BA-7B47342C1F17}" srcOrd="0" destOrd="0" presId="urn:microsoft.com/office/officeart/2018/2/layout/IconLabelList"/>
    <dgm:cxn modelId="{78DA9576-0FE6-4F35-9E28-B00BF3E5F064}" type="presParOf" srcId="{B497ED12-7E6D-4C8F-8980-EFD33C731CFE}" destId="{C306E49F-42C0-4DC1-BF97-B52262C8BF11}" srcOrd="1" destOrd="0" presId="urn:microsoft.com/office/officeart/2018/2/layout/IconLabelList"/>
    <dgm:cxn modelId="{2E6D77CD-2443-48B7-B7BB-F505DBFDCF32}" type="presParOf" srcId="{B497ED12-7E6D-4C8F-8980-EFD33C731CFE}" destId="{E36C376A-729A-4C43-8375-366E6ED277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8401CC-7DE7-446D-8220-AF2C582BBD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7B9CDE0-4C90-4D0F-A3F0-5799B5B1796A}">
      <dgm:prSet/>
      <dgm:spPr/>
      <dgm:t>
        <a:bodyPr/>
        <a:lstStyle/>
        <a:p>
          <a:pPr>
            <a:defRPr cap="all"/>
          </a:pPr>
          <a:r>
            <a:rPr lang="en-US" baseline="0"/>
            <a:t>- Definición de métricas clave</a:t>
          </a:r>
          <a:endParaRPr lang="en-US"/>
        </a:p>
      </dgm:t>
    </dgm:pt>
    <dgm:pt modelId="{2AE5FF78-1B06-4D49-9802-C2C5EEECA955}" type="parTrans" cxnId="{D2496155-A655-44A1-9FEC-4AF77B20A4FA}">
      <dgm:prSet/>
      <dgm:spPr/>
      <dgm:t>
        <a:bodyPr/>
        <a:lstStyle/>
        <a:p>
          <a:endParaRPr lang="en-US"/>
        </a:p>
      </dgm:t>
    </dgm:pt>
    <dgm:pt modelId="{961D95E2-36C9-486F-A4FF-CED51022A148}" type="sibTrans" cxnId="{D2496155-A655-44A1-9FEC-4AF77B20A4FA}">
      <dgm:prSet/>
      <dgm:spPr/>
      <dgm:t>
        <a:bodyPr/>
        <a:lstStyle/>
        <a:p>
          <a:endParaRPr lang="en-US"/>
        </a:p>
      </dgm:t>
    </dgm:pt>
    <dgm:pt modelId="{9AA53208-4F56-4A89-8932-FE693EACF172}">
      <dgm:prSet/>
      <dgm:spPr/>
      <dgm:t>
        <a:bodyPr/>
        <a:lstStyle/>
        <a:p>
          <a:pPr>
            <a:defRPr cap="all"/>
          </a:pPr>
          <a:r>
            <a:rPr lang="en-US" baseline="0"/>
            <a:t>- Auditorías internas</a:t>
          </a:r>
          <a:endParaRPr lang="en-US"/>
        </a:p>
      </dgm:t>
    </dgm:pt>
    <dgm:pt modelId="{28FFC5AA-9545-4120-800A-8CA6B63B1251}" type="parTrans" cxnId="{0E71993B-52B0-4742-986B-4354E8C44678}">
      <dgm:prSet/>
      <dgm:spPr/>
      <dgm:t>
        <a:bodyPr/>
        <a:lstStyle/>
        <a:p>
          <a:endParaRPr lang="en-US"/>
        </a:p>
      </dgm:t>
    </dgm:pt>
    <dgm:pt modelId="{7596A9A8-DA13-4293-84B5-FF4622559025}" type="sibTrans" cxnId="{0E71993B-52B0-4742-986B-4354E8C44678}">
      <dgm:prSet/>
      <dgm:spPr/>
      <dgm:t>
        <a:bodyPr/>
        <a:lstStyle/>
        <a:p>
          <a:endParaRPr lang="en-US"/>
        </a:p>
      </dgm:t>
    </dgm:pt>
    <dgm:pt modelId="{91A7F0BD-097E-4250-903D-E0DD27020A6F}">
      <dgm:prSet/>
      <dgm:spPr/>
      <dgm:t>
        <a:bodyPr/>
        <a:lstStyle/>
        <a:p>
          <a:pPr>
            <a:defRPr cap="all"/>
          </a:pPr>
          <a:r>
            <a:rPr lang="en-US" baseline="0"/>
            <a:t>- Uso de herramientas de trazabilidad</a:t>
          </a:r>
          <a:endParaRPr lang="en-US"/>
        </a:p>
      </dgm:t>
    </dgm:pt>
    <dgm:pt modelId="{A46A0103-492D-4B0C-9B32-4E959008A10C}" type="parTrans" cxnId="{6237E2B7-D578-4E44-A3E2-7118CAD493D1}">
      <dgm:prSet/>
      <dgm:spPr/>
      <dgm:t>
        <a:bodyPr/>
        <a:lstStyle/>
        <a:p>
          <a:endParaRPr lang="en-US"/>
        </a:p>
      </dgm:t>
    </dgm:pt>
    <dgm:pt modelId="{4274C434-5260-4B63-8EA7-0FC8DD0B6F29}" type="sibTrans" cxnId="{6237E2B7-D578-4E44-A3E2-7118CAD493D1}">
      <dgm:prSet/>
      <dgm:spPr/>
      <dgm:t>
        <a:bodyPr/>
        <a:lstStyle/>
        <a:p>
          <a:endParaRPr lang="en-US"/>
        </a:p>
      </dgm:t>
    </dgm:pt>
    <dgm:pt modelId="{A7EFF271-3AAB-4E45-842F-5D17D2C8A1F6}" type="pres">
      <dgm:prSet presAssocID="{0E8401CC-7DE7-446D-8220-AF2C582BBD10}" presName="root" presStyleCnt="0">
        <dgm:presLayoutVars>
          <dgm:dir/>
          <dgm:resizeHandles val="exact"/>
        </dgm:presLayoutVars>
      </dgm:prSet>
      <dgm:spPr/>
    </dgm:pt>
    <dgm:pt modelId="{14D76124-A46B-46E9-A1F8-DBA003B7F4B2}" type="pres">
      <dgm:prSet presAssocID="{47B9CDE0-4C90-4D0F-A3F0-5799B5B1796A}" presName="compNode" presStyleCnt="0"/>
      <dgm:spPr/>
    </dgm:pt>
    <dgm:pt modelId="{3E88A83F-9B8D-436E-A7F7-125133E6D478}" type="pres">
      <dgm:prSet presAssocID="{47B9CDE0-4C90-4D0F-A3F0-5799B5B1796A}" presName="iconBgRect" presStyleLbl="bgShp" presStyleIdx="0" presStyleCnt="3"/>
      <dgm:spPr/>
    </dgm:pt>
    <dgm:pt modelId="{532D41F9-0E9B-4309-9EAD-EFF1F5543602}" type="pres">
      <dgm:prSet presAssocID="{47B9CDE0-4C90-4D0F-A3F0-5799B5B179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CEC3DB43-DDA3-4A49-AE76-F66DDE8A196C}" type="pres">
      <dgm:prSet presAssocID="{47B9CDE0-4C90-4D0F-A3F0-5799B5B1796A}" presName="spaceRect" presStyleCnt="0"/>
      <dgm:spPr/>
    </dgm:pt>
    <dgm:pt modelId="{369F170C-5C0D-4DAF-88A1-325800C69174}" type="pres">
      <dgm:prSet presAssocID="{47B9CDE0-4C90-4D0F-A3F0-5799B5B1796A}" presName="textRect" presStyleLbl="revTx" presStyleIdx="0" presStyleCnt="3">
        <dgm:presLayoutVars>
          <dgm:chMax val="1"/>
          <dgm:chPref val="1"/>
        </dgm:presLayoutVars>
      </dgm:prSet>
      <dgm:spPr/>
    </dgm:pt>
    <dgm:pt modelId="{EF9708A1-BB1B-4037-9014-FDAFB01B061D}" type="pres">
      <dgm:prSet presAssocID="{961D95E2-36C9-486F-A4FF-CED51022A148}" presName="sibTrans" presStyleCnt="0"/>
      <dgm:spPr/>
    </dgm:pt>
    <dgm:pt modelId="{7DDCE0AB-6592-4587-8A29-F75B81F61A7A}" type="pres">
      <dgm:prSet presAssocID="{9AA53208-4F56-4A89-8932-FE693EACF172}" presName="compNode" presStyleCnt="0"/>
      <dgm:spPr/>
    </dgm:pt>
    <dgm:pt modelId="{73AAAE36-CA2D-481C-B00E-AA62359C5FFA}" type="pres">
      <dgm:prSet presAssocID="{9AA53208-4F56-4A89-8932-FE693EACF172}" presName="iconBgRect" presStyleLbl="bgShp" presStyleIdx="1" presStyleCnt="3"/>
      <dgm:spPr/>
    </dgm:pt>
    <dgm:pt modelId="{80E17A87-1E87-4C79-BEB2-C756B87695EC}" type="pres">
      <dgm:prSet presAssocID="{9AA53208-4F56-4A89-8932-FE693EACF1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FD07770-5710-4FD3-B6E6-84B2CD21A108}" type="pres">
      <dgm:prSet presAssocID="{9AA53208-4F56-4A89-8932-FE693EACF172}" presName="spaceRect" presStyleCnt="0"/>
      <dgm:spPr/>
    </dgm:pt>
    <dgm:pt modelId="{768D4C25-0594-4940-8145-948AE7F6B76A}" type="pres">
      <dgm:prSet presAssocID="{9AA53208-4F56-4A89-8932-FE693EACF172}" presName="textRect" presStyleLbl="revTx" presStyleIdx="1" presStyleCnt="3">
        <dgm:presLayoutVars>
          <dgm:chMax val="1"/>
          <dgm:chPref val="1"/>
        </dgm:presLayoutVars>
      </dgm:prSet>
      <dgm:spPr/>
    </dgm:pt>
    <dgm:pt modelId="{A3C9D812-53F9-4665-BF52-A75AC82C25BA}" type="pres">
      <dgm:prSet presAssocID="{7596A9A8-DA13-4293-84B5-FF4622559025}" presName="sibTrans" presStyleCnt="0"/>
      <dgm:spPr/>
    </dgm:pt>
    <dgm:pt modelId="{1FFFB1B0-328D-443A-B8AC-5137BD71C317}" type="pres">
      <dgm:prSet presAssocID="{91A7F0BD-097E-4250-903D-E0DD27020A6F}" presName="compNode" presStyleCnt="0"/>
      <dgm:spPr/>
    </dgm:pt>
    <dgm:pt modelId="{89238F82-95E4-42EA-961F-22C2ECB9DA67}" type="pres">
      <dgm:prSet presAssocID="{91A7F0BD-097E-4250-903D-E0DD27020A6F}" presName="iconBgRect" presStyleLbl="bgShp" presStyleIdx="2" presStyleCnt="3"/>
      <dgm:spPr/>
    </dgm:pt>
    <dgm:pt modelId="{8CA29357-6B4D-4620-81BD-CBA7CFDAD465}" type="pres">
      <dgm:prSet presAssocID="{91A7F0BD-097E-4250-903D-E0DD27020A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BE9B21E-FF0B-4D53-B1F8-8436DE0D43F3}" type="pres">
      <dgm:prSet presAssocID="{91A7F0BD-097E-4250-903D-E0DD27020A6F}" presName="spaceRect" presStyleCnt="0"/>
      <dgm:spPr/>
    </dgm:pt>
    <dgm:pt modelId="{7B5063BD-FE8F-4829-B995-30BF6AE696ED}" type="pres">
      <dgm:prSet presAssocID="{91A7F0BD-097E-4250-903D-E0DD27020A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71993B-52B0-4742-986B-4354E8C44678}" srcId="{0E8401CC-7DE7-446D-8220-AF2C582BBD10}" destId="{9AA53208-4F56-4A89-8932-FE693EACF172}" srcOrd="1" destOrd="0" parTransId="{28FFC5AA-9545-4120-800A-8CA6B63B1251}" sibTransId="{7596A9A8-DA13-4293-84B5-FF4622559025}"/>
    <dgm:cxn modelId="{15574B45-1E39-498F-9AAE-581916BDD672}" type="presOf" srcId="{0E8401CC-7DE7-446D-8220-AF2C582BBD10}" destId="{A7EFF271-3AAB-4E45-842F-5D17D2C8A1F6}" srcOrd="0" destOrd="0" presId="urn:microsoft.com/office/officeart/2018/5/layout/IconCircleLabelList"/>
    <dgm:cxn modelId="{D2496155-A655-44A1-9FEC-4AF77B20A4FA}" srcId="{0E8401CC-7DE7-446D-8220-AF2C582BBD10}" destId="{47B9CDE0-4C90-4D0F-A3F0-5799B5B1796A}" srcOrd="0" destOrd="0" parTransId="{2AE5FF78-1B06-4D49-9802-C2C5EEECA955}" sibTransId="{961D95E2-36C9-486F-A4FF-CED51022A148}"/>
    <dgm:cxn modelId="{238A7281-1633-4D6E-A1F7-A38B77441558}" type="presOf" srcId="{47B9CDE0-4C90-4D0F-A3F0-5799B5B1796A}" destId="{369F170C-5C0D-4DAF-88A1-325800C69174}" srcOrd="0" destOrd="0" presId="urn:microsoft.com/office/officeart/2018/5/layout/IconCircleLabelList"/>
    <dgm:cxn modelId="{6237E2B7-D578-4E44-A3E2-7118CAD493D1}" srcId="{0E8401CC-7DE7-446D-8220-AF2C582BBD10}" destId="{91A7F0BD-097E-4250-903D-E0DD27020A6F}" srcOrd="2" destOrd="0" parTransId="{A46A0103-492D-4B0C-9B32-4E959008A10C}" sibTransId="{4274C434-5260-4B63-8EA7-0FC8DD0B6F29}"/>
    <dgm:cxn modelId="{0CE7C3DB-F6AB-47D0-9496-EBCF586F390C}" type="presOf" srcId="{91A7F0BD-097E-4250-903D-E0DD27020A6F}" destId="{7B5063BD-FE8F-4829-B995-30BF6AE696ED}" srcOrd="0" destOrd="0" presId="urn:microsoft.com/office/officeart/2018/5/layout/IconCircleLabelList"/>
    <dgm:cxn modelId="{02351BF8-10AD-4573-9AFC-688098A19BAF}" type="presOf" srcId="{9AA53208-4F56-4A89-8932-FE693EACF172}" destId="{768D4C25-0594-4940-8145-948AE7F6B76A}" srcOrd="0" destOrd="0" presId="urn:microsoft.com/office/officeart/2018/5/layout/IconCircleLabelList"/>
    <dgm:cxn modelId="{A34BCB27-6122-4321-B847-C0BDDBC8244C}" type="presParOf" srcId="{A7EFF271-3AAB-4E45-842F-5D17D2C8A1F6}" destId="{14D76124-A46B-46E9-A1F8-DBA003B7F4B2}" srcOrd="0" destOrd="0" presId="urn:microsoft.com/office/officeart/2018/5/layout/IconCircleLabelList"/>
    <dgm:cxn modelId="{592AF90F-36AE-4C6B-B14B-DB8FEC4BD89E}" type="presParOf" srcId="{14D76124-A46B-46E9-A1F8-DBA003B7F4B2}" destId="{3E88A83F-9B8D-436E-A7F7-125133E6D478}" srcOrd="0" destOrd="0" presId="urn:microsoft.com/office/officeart/2018/5/layout/IconCircleLabelList"/>
    <dgm:cxn modelId="{DD6CF034-B72B-411A-B68B-3959AC77AF51}" type="presParOf" srcId="{14D76124-A46B-46E9-A1F8-DBA003B7F4B2}" destId="{532D41F9-0E9B-4309-9EAD-EFF1F5543602}" srcOrd="1" destOrd="0" presId="urn:microsoft.com/office/officeart/2018/5/layout/IconCircleLabelList"/>
    <dgm:cxn modelId="{73EDAA7F-ADF3-40DF-B9E0-17AFC3AA12A6}" type="presParOf" srcId="{14D76124-A46B-46E9-A1F8-DBA003B7F4B2}" destId="{CEC3DB43-DDA3-4A49-AE76-F66DDE8A196C}" srcOrd="2" destOrd="0" presId="urn:microsoft.com/office/officeart/2018/5/layout/IconCircleLabelList"/>
    <dgm:cxn modelId="{7E1B1264-1A9A-4420-87EF-E4E7DFDF6D0E}" type="presParOf" srcId="{14D76124-A46B-46E9-A1F8-DBA003B7F4B2}" destId="{369F170C-5C0D-4DAF-88A1-325800C69174}" srcOrd="3" destOrd="0" presId="urn:microsoft.com/office/officeart/2018/5/layout/IconCircleLabelList"/>
    <dgm:cxn modelId="{D0A71AF3-73FA-42EE-ACB4-6F9D0F119330}" type="presParOf" srcId="{A7EFF271-3AAB-4E45-842F-5D17D2C8A1F6}" destId="{EF9708A1-BB1B-4037-9014-FDAFB01B061D}" srcOrd="1" destOrd="0" presId="urn:microsoft.com/office/officeart/2018/5/layout/IconCircleLabelList"/>
    <dgm:cxn modelId="{928FCCEF-2A7B-4905-A86A-B98A3D941FBA}" type="presParOf" srcId="{A7EFF271-3AAB-4E45-842F-5D17D2C8A1F6}" destId="{7DDCE0AB-6592-4587-8A29-F75B81F61A7A}" srcOrd="2" destOrd="0" presId="urn:microsoft.com/office/officeart/2018/5/layout/IconCircleLabelList"/>
    <dgm:cxn modelId="{89457C37-C737-473E-8902-32E209767447}" type="presParOf" srcId="{7DDCE0AB-6592-4587-8A29-F75B81F61A7A}" destId="{73AAAE36-CA2D-481C-B00E-AA62359C5FFA}" srcOrd="0" destOrd="0" presId="urn:microsoft.com/office/officeart/2018/5/layout/IconCircleLabelList"/>
    <dgm:cxn modelId="{CF8591A7-FC70-4B0F-877F-422CDBA964A5}" type="presParOf" srcId="{7DDCE0AB-6592-4587-8A29-F75B81F61A7A}" destId="{80E17A87-1E87-4C79-BEB2-C756B87695EC}" srcOrd="1" destOrd="0" presId="urn:microsoft.com/office/officeart/2018/5/layout/IconCircleLabelList"/>
    <dgm:cxn modelId="{40392D90-1F99-46F0-9D1D-CEC6B42C62C7}" type="presParOf" srcId="{7DDCE0AB-6592-4587-8A29-F75B81F61A7A}" destId="{FFD07770-5710-4FD3-B6E6-84B2CD21A108}" srcOrd="2" destOrd="0" presId="urn:microsoft.com/office/officeart/2018/5/layout/IconCircleLabelList"/>
    <dgm:cxn modelId="{DCED6EB8-355D-4AAA-8EAD-4A5173B80448}" type="presParOf" srcId="{7DDCE0AB-6592-4587-8A29-F75B81F61A7A}" destId="{768D4C25-0594-4940-8145-948AE7F6B76A}" srcOrd="3" destOrd="0" presId="urn:microsoft.com/office/officeart/2018/5/layout/IconCircleLabelList"/>
    <dgm:cxn modelId="{E0FFAA0A-2B00-48F5-BFF8-490686E7F3ED}" type="presParOf" srcId="{A7EFF271-3AAB-4E45-842F-5D17D2C8A1F6}" destId="{A3C9D812-53F9-4665-BF52-A75AC82C25BA}" srcOrd="3" destOrd="0" presId="urn:microsoft.com/office/officeart/2018/5/layout/IconCircleLabelList"/>
    <dgm:cxn modelId="{D053BCD8-E141-4315-A61C-189A13676A96}" type="presParOf" srcId="{A7EFF271-3AAB-4E45-842F-5D17D2C8A1F6}" destId="{1FFFB1B0-328D-443A-B8AC-5137BD71C317}" srcOrd="4" destOrd="0" presId="urn:microsoft.com/office/officeart/2018/5/layout/IconCircleLabelList"/>
    <dgm:cxn modelId="{65E9BB22-F62C-4A68-B004-C28815D96BBC}" type="presParOf" srcId="{1FFFB1B0-328D-443A-B8AC-5137BD71C317}" destId="{89238F82-95E4-42EA-961F-22C2ECB9DA67}" srcOrd="0" destOrd="0" presId="urn:microsoft.com/office/officeart/2018/5/layout/IconCircleLabelList"/>
    <dgm:cxn modelId="{C06435B7-C917-44D8-AD81-C9E9E72684EC}" type="presParOf" srcId="{1FFFB1B0-328D-443A-B8AC-5137BD71C317}" destId="{8CA29357-6B4D-4620-81BD-CBA7CFDAD465}" srcOrd="1" destOrd="0" presId="urn:microsoft.com/office/officeart/2018/5/layout/IconCircleLabelList"/>
    <dgm:cxn modelId="{DFF20C95-E466-4C0A-9660-3320D9F50496}" type="presParOf" srcId="{1FFFB1B0-328D-443A-B8AC-5137BD71C317}" destId="{FBE9B21E-FF0B-4D53-B1F8-8436DE0D43F3}" srcOrd="2" destOrd="0" presId="urn:microsoft.com/office/officeart/2018/5/layout/IconCircleLabelList"/>
    <dgm:cxn modelId="{D29B3131-CBDB-410B-956A-19B781EE3FC2}" type="presParOf" srcId="{1FFFB1B0-328D-443A-B8AC-5137BD71C317}" destId="{7B5063BD-FE8F-4829-B995-30BF6AE696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1801E-1A86-4208-A13B-60B831F6B2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39497F4-95B1-4245-95E4-C612DEF795BB}">
      <dgm:prSet/>
      <dgm:spPr/>
      <dgm:t>
        <a:bodyPr/>
        <a:lstStyle/>
        <a:p>
          <a:pPr>
            <a:defRPr cap="all"/>
          </a:pPr>
          <a:r>
            <a:rPr lang="en-US" baseline="0"/>
            <a:t>- Evaluación SCAMPI-A</a:t>
          </a:r>
          <a:endParaRPr lang="en-US"/>
        </a:p>
      </dgm:t>
    </dgm:pt>
    <dgm:pt modelId="{73D959E5-FCC3-40E6-A264-9578CCC82AE3}" type="parTrans" cxnId="{DD45FE4E-FDD0-4993-B599-E724F27BE7EA}">
      <dgm:prSet/>
      <dgm:spPr/>
      <dgm:t>
        <a:bodyPr/>
        <a:lstStyle/>
        <a:p>
          <a:endParaRPr lang="en-US"/>
        </a:p>
      </dgm:t>
    </dgm:pt>
    <dgm:pt modelId="{0FF97B0D-DFB7-4DBA-BB0D-C3CEB2BC44C2}" type="sibTrans" cxnId="{DD45FE4E-FDD0-4993-B599-E724F27BE7EA}">
      <dgm:prSet/>
      <dgm:spPr/>
      <dgm:t>
        <a:bodyPr/>
        <a:lstStyle/>
        <a:p>
          <a:endParaRPr lang="en-US"/>
        </a:p>
      </dgm:t>
    </dgm:pt>
    <dgm:pt modelId="{13DFFA50-1C28-4C3A-8F09-4223A7104EBB}">
      <dgm:prSet/>
      <dgm:spPr/>
      <dgm:t>
        <a:bodyPr/>
        <a:lstStyle/>
        <a:p>
          <a:pPr>
            <a:defRPr cap="all"/>
          </a:pPr>
          <a:r>
            <a:rPr lang="en-US" baseline="0"/>
            <a:t>- Certificación en CMMI-DEV Nivel 5</a:t>
          </a:r>
          <a:endParaRPr lang="en-US"/>
        </a:p>
      </dgm:t>
    </dgm:pt>
    <dgm:pt modelId="{D7A4A846-95F8-49A7-875C-D05391F9D28A}" type="parTrans" cxnId="{90EBFC76-4035-4B95-B071-502035BE9D88}">
      <dgm:prSet/>
      <dgm:spPr/>
      <dgm:t>
        <a:bodyPr/>
        <a:lstStyle/>
        <a:p>
          <a:endParaRPr lang="en-US"/>
        </a:p>
      </dgm:t>
    </dgm:pt>
    <dgm:pt modelId="{7EA491A8-6A9D-40AB-8C92-622A6AD9C1BC}" type="sibTrans" cxnId="{90EBFC76-4035-4B95-B071-502035BE9D88}">
      <dgm:prSet/>
      <dgm:spPr/>
      <dgm:t>
        <a:bodyPr/>
        <a:lstStyle/>
        <a:p>
          <a:endParaRPr lang="en-US"/>
        </a:p>
      </dgm:t>
    </dgm:pt>
    <dgm:pt modelId="{C5C1B0DF-C532-4E9C-8D83-9ABF6EDF2E3A}">
      <dgm:prSet/>
      <dgm:spPr/>
      <dgm:t>
        <a:bodyPr/>
        <a:lstStyle/>
        <a:p>
          <a:pPr>
            <a:defRPr cap="all"/>
          </a:pPr>
          <a:r>
            <a:rPr lang="en-US" baseline="0"/>
            <a:t>- Optimización continua de procesos</a:t>
          </a:r>
          <a:endParaRPr lang="en-US"/>
        </a:p>
      </dgm:t>
    </dgm:pt>
    <dgm:pt modelId="{342FF13B-3093-479C-AC1B-9AE55DBD3E85}" type="parTrans" cxnId="{E31C1B2B-758D-4DD5-BE3A-4719B48D3A96}">
      <dgm:prSet/>
      <dgm:spPr/>
      <dgm:t>
        <a:bodyPr/>
        <a:lstStyle/>
        <a:p>
          <a:endParaRPr lang="en-US"/>
        </a:p>
      </dgm:t>
    </dgm:pt>
    <dgm:pt modelId="{17C2D783-614D-4F80-A474-FF5EAABF0C07}" type="sibTrans" cxnId="{E31C1B2B-758D-4DD5-BE3A-4719B48D3A96}">
      <dgm:prSet/>
      <dgm:spPr/>
      <dgm:t>
        <a:bodyPr/>
        <a:lstStyle/>
        <a:p>
          <a:endParaRPr lang="en-US"/>
        </a:p>
      </dgm:t>
    </dgm:pt>
    <dgm:pt modelId="{C545C62E-6A8A-43AD-98F7-3E3DEF178B5F}" type="pres">
      <dgm:prSet presAssocID="{00F1801E-1A86-4208-A13B-60B831F6B204}" presName="root" presStyleCnt="0">
        <dgm:presLayoutVars>
          <dgm:dir/>
          <dgm:resizeHandles val="exact"/>
        </dgm:presLayoutVars>
      </dgm:prSet>
      <dgm:spPr/>
    </dgm:pt>
    <dgm:pt modelId="{30686761-06EB-4EE9-9D52-7F9A0597D7A5}" type="pres">
      <dgm:prSet presAssocID="{539497F4-95B1-4245-95E4-C612DEF795BB}" presName="compNode" presStyleCnt="0"/>
      <dgm:spPr/>
    </dgm:pt>
    <dgm:pt modelId="{362C0688-C748-436B-88A5-AFB7A5FDF77E}" type="pres">
      <dgm:prSet presAssocID="{539497F4-95B1-4245-95E4-C612DEF795BB}" presName="iconBgRect" presStyleLbl="bgShp" presStyleIdx="0" presStyleCnt="3"/>
      <dgm:spPr/>
    </dgm:pt>
    <dgm:pt modelId="{74617F19-6EAE-4F66-B7A1-9735FC12C421}" type="pres">
      <dgm:prSet presAssocID="{539497F4-95B1-4245-95E4-C612DEF795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BAEF3A6D-BE31-4B23-8434-B5B2CD4A9C78}" type="pres">
      <dgm:prSet presAssocID="{539497F4-95B1-4245-95E4-C612DEF795BB}" presName="spaceRect" presStyleCnt="0"/>
      <dgm:spPr/>
    </dgm:pt>
    <dgm:pt modelId="{8455B160-595F-4665-B0D1-326CF8B8C542}" type="pres">
      <dgm:prSet presAssocID="{539497F4-95B1-4245-95E4-C612DEF795BB}" presName="textRect" presStyleLbl="revTx" presStyleIdx="0" presStyleCnt="3">
        <dgm:presLayoutVars>
          <dgm:chMax val="1"/>
          <dgm:chPref val="1"/>
        </dgm:presLayoutVars>
      </dgm:prSet>
      <dgm:spPr/>
    </dgm:pt>
    <dgm:pt modelId="{65AD0C0E-52C5-4B03-998C-634434B48563}" type="pres">
      <dgm:prSet presAssocID="{0FF97B0D-DFB7-4DBA-BB0D-C3CEB2BC44C2}" presName="sibTrans" presStyleCnt="0"/>
      <dgm:spPr/>
    </dgm:pt>
    <dgm:pt modelId="{352225C3-EC78-42BD-A9A3-6420362DFD6E}" type="pres">
      <dgm:prSet presAssocID="{13DFFA50-1C28-4C3A-8F09-4223A7104EBB}" presName="compNode" presStyleCnt="0"/>
      <dgm:spPr/>
    </dgm:pt>
    <dgm:pt modelId="{DCBD4785-A485-44AA-ADAB-647B88BE150D}" type="pres">
      <dgm:prSet presAssocID="{13DFFA50-1C28-4C3A-8F09-4223A7104EBB}" presName="iconBgRect" presStyleLbl="bgShp" presStyleIdx="1" presStyleCnt="3"/>
      <dgm:spPr/>
    </dgm:pt>
    <dgm:pt modelId="{49D6F7EE-B58E-4C91-AADD-C27827FEBA58}" type="pres">
      <dgm:prSet presAssocID="{13DFFA50-1C28-4C3A-8F09-4223A7104E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DF869CBB-D34C-4F09-AF82-BF8A7062D518}" type="pres">
      <dgm:prSet presAssocID="{13DFFA50-1C28-4C3A-8F09-4223A7104EBB}" presName="spaceRect" presStyleCnt="0"/>
      <dgm:spPr/>
    </dgm:pt>
    <dgm:pt modelId="{91A446C6-29C1-4C7E-BD96-799606442521}" type="pres">
      <dgm:prSet presAssocID="{13DFFA50-1C28-4C3A-8F09-4223A7104EBB}" presName="textRect" presStyleLbl="revTx" presStyleIdx="1" presStyleCnt="3">
        <dgm:presLayoutVars>
          <dgm:chMax val="1"/>
          <dgm:chPref val="1"/>
        </dgm:presLayoutVars>
      </dgm:prSet>
      <dgm:spPr/>
    </dgm:pt>
    <dgm:pt modelId="{DB797793-4986-4ACE-9A39-70982E6DC963}" type="pres">
      <dgm:prSet presAssocID="{7EA491A8-6A9D-40AB-8C92-622A6AD9C1BC}" presName="sibTrans" presStyleCnt="0"/>
      <dgm:spPr/>
    </dgm:pt>
    <dgm:pt modelId="{2A153AE6-A191-43FB-98DB-2E1746CB7707}" type="pres">
      <dgm:prSet presAssocID="{C5C1B0DF-C532-4E9C-8D83-9ABF6EDF2E3A}" presName="compNode" presStyleCnt="0"/>
      <dgm:spPr/>
    </dgm:pt>
    <dgm:pt modelId="{13889825-8BDC-4B52-805D-26D5229B94C3}" type="pres">
      <dgm:prSet presAssocID="{C5C1B0DF-C532-4E9C-8D83-9ABF6EDF2E3A}" presName="iconBgRect" presStyleLbl="bgShp" presStyleIdx="2" presStyleCnt="3"/>
      <dgm:spPr/>
    </dgm:pt>
    <dgm:pt modelId="{C3468CBE-8D05-481F-B76E-6FD5C98A943E}" type="pres">
      <dgm:prSet presAssocID="{C5C1B0DF-C532-4E9C-8D83-9ABF6EDF2E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C33DD2F-EF12-470E-B7EC-E1D898D69623}" type="pres">
      <dgm:prSet presAssocID="{C5C1B0DF-C532-4E9C-8D83-9ABF6EDF2E3A}" presName="spaceRect" presStyleCnt="0"/>
      <dgm:spPr/>
    </dgm:pt>
    <dgm:pt modelId="{4EB2BD09-2411-4588-8777-1C3709EB2866}" type="pres">
      <dgm:prSet presAssocID="{C5C1B0DF-C532-4E9C-8D83-9ABF6EDF2E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1C1B2B-758D-4DD5-BE3A-4719B48D3A96}" srcId="{00F1801E-1A86-4208-A13B-60B831F6B204}" destId="{C5C1B0DF-C532-4E9C-8D83-9ABF6EDF2E3A}" srcOrd="2" destOrd="0" parTransId="{342FF13B-3093-479C-AC1B-9AE55DBD3E85}" sibTransId="{17C2D783-614D-4F80-A474-FF5EAABF0C07}"/>
    <dgm:cxn modelId="{DD45FE4E-FDD0-4993-B599-E724F27BE7EA}" srcId="{00F1801E-1A86-4208-A13B-60B831F6B204}" destId="{539497F4-95B1-4245-95E4-C612DEF795BB}" srcOrd="0" destOrd="0" parTransId="{73D959E5-FCC3-40E6-A264-9578CCC82AE3}" sibTransId="{0FF97B0D-DFB7-4DBA-BB0D-C3CEB2BC44C2}"/>
    <dgm:cxn modelId="{F8001375-87A4-46F1-B6FA-9EFA3EEB9D63}" type="presOf" srcId="{13DFFA50-1C28-4C3A-8F09-4223A7104EBB}" destId="{91A446C6-29C1-4C7E-BD96-799606442521}" srcOrd="0" destOrd="0" presId="urn:microsoft.com/office/officeart/2018/5/layout/IconCircleLabelList"/>
    <dgm:cxn modelId="{90EBFC76-4035-4B95-B071-502035BE9D88}" srcId="{00F1801E-1A86-4208-A13B-60B831F6B204}" destId="{13DFFA50-1C28-4C3A-8F09-4223A7104EBB}" srcOrd="1" destOrd="0" parTransId="{D7A4A846-95F8-49A7-875C-D05391F9D28A}" sibTransId="{7EA491A8-6A9D-40AB-8C92-622A6AD9C1BC}"/>
    <dgm:cxn modelId="{4E096780-7D3D-4051-BF9A-8AA65560DE00}" type="presOf" srcId="{00F1801E-1A86-4208-A13B-60B831F6B204}" destId="{C545C62E-6A8A-43AD-98F7-3E3DEF178B5F}" srcOrd="0" destOrd="0" presId="urn:microsoft.com/office/officeart/2018/5/layout/IconCircleLabelList"/>
    <dgm:cxn modelId="{784EAB99-EFD8-4220-AB9C-172B1226A1EE}" type="presOf" srcId="{539497F4-95B1-4245-95E4-C612DEF795BB}" destId="{8455B160-595F-4665-B0D1-326CF8B8C542}" srcOrd="0" destOrd="0" presId="urn:microsoft.com/office/officeart/2018/5/layout/IconCircleLabelList"/>
    <dgm:cxn modelId="{1B62379D-3A8C-4849-850B-98E7B8A3694F}" type="presOf" srcId="{C5C1B0DF-C532-4E9C-8D83-9ABF6EDF2E3A}" destId="{4EB2BD09-2411-4588-8777-1C3709EB2866}" srcOrd="0" destOrd="0" presId="urn:microsoft.com/office/officeart/2018/5/layout/IconCircleLabelList"/>
    <dgm:cxn modelId="{B605A5AB-E288-4907-8382-E604E9E45231}" type="presParOf" srcId="{C545C62E-6A8A-43AD-98F7-3E3DEF178B5F}" destId="{30686761-06EB-4EE9-9D52-7F9A0597D7A5}" srcOrd="0" destOrd="0" presId="urn:microsoft.com/office/officeart/2018/5/layout/IconCircleLabelList"/>
    <dgm:cxn modelId="{6EA25C5F-DCB8-4B32-B506-36030826DCB7}" type="presParOf" srcId="{30686761-06EB-4EE9-9D52-7F9A0597D7A5}" destId="{362C0688-C748-436B-88A5-AFB7A5FDF77E}" srcOrd="0" destOrd="0" presId="urn:microsoft.com/office/officeart/2018/5/layout/IconCircleLabelList"/>
    <dgm:cxn modelId="{2293FBEF-889F-45AD-8ED0-2B876542DE8E}" type="presParOf" srcId="{30686761-06EB-4EE9-9D52-7F9A0597D7A5}" destId="{74617F19-6EAE-4F66-B7A1-9735FC12C421}" srcOrd="1" destOrd="0" presId="urn:microsoft.com/office/officeart/2018/5/layout/IconCircleLabelList"/>
    <dgm:cxn modelId="{400D52A3-75D4-42CF-BD73-82CF8372308E}" type="presParOf" srcId="{30686761-06EB-4EE9-9D52-7F9A0597D7A5}" destId="{BAEF3A6D-BE31-4B23-8434-B5B2CD4A9C78}" srcOrd="2" destOrd="0" presId="urn:microsoft.com/office/officeart/2018/5/layout/IconCircleLabelList"/>
    <dgm:cxn modelId="{4573E3AF-443D-41A5-B1B0-BB424A4DACA5}" type="presParOf" srcId="{30686761-06EB-4EE9-9D52-7F9A0597D7A5}" destId="{8455B160-595F-4665-B0D1-326CF8B8C542}" srcOrd="3" destOrd="0" presId="urn:microsoft.com/office/officeart/2018/5/layout/IconCircleLabelList"/>
    <dgm:cxn modelId="{4CB156B0-DEC1-44F9-A79A-B03BE31D63C2}" type="presParOf" srcId="{C545C62E-6A8A-43AD-98F7-3E3DEF178B5F}" destId="{65AD0C0E-52C5-4B03-998C-634434B48563}" srcOrd="1" destOrd="0" presId="urn:microsoft.com/office/officeart/2018/5/layout/IconCircleLabelList"/>
    <dgm:cxn modelId="{18C58D38-7F93-42DE-960A-1E04AC3F4959}" type="presParOf" srcId="{C545C62E-6A8A-43AD-98F7-3E3DEF178B5F}" destId="{352225C3-EC78-42BD-A9A3-6420362DFD6E}" srcOrd="2" destOrd="0" presId="urn:microsoft.com/office/officeart/2018/5/layout/IconCircleLabelList"/>
    <dgm:cxn modelId="{EEBB271C-54D4-45FE-B5C3-4631BAF3DE0C}" type="presParOf" srcId="{352225C3-EC78-42BD-A9A3-6420362DFD6E}" destId="{DCBD4785-A485-44AA-ADAB-647B88BE150D}" srcOrd="0" destOrd="0" presId="urn:microsoft.com/office/officeart/2018/5/layout/IconCircleLabelList"/>
    <dgm:cxn modelId="{34063944-40CD-4854-ADB9-8AC68DA2CCD1}" type="presParOf" srcId="{352225C3-EC78-42BD-A9A3-6420362DFD6E}" destId="{49D6F7EE-B58E-4C91-AADD-C27827FEBA58}" srcOrd="1" destOrd="0" presId="urn:microsoft.com/office/officeart/2018/5/layout/IconCircleLabelList"/>
    <dgm:cxn modelId="{0AF53BBA-625D-4B1B-9D17-A9C805EC0261}" type="presParOf" srcId="{352225C3-EC78-42BD-A9A3-6420362DFD6E}" destId="{DF869CBB-D34C-4F09-AF82-BF8A7062D518}" srcOrd="2" destOrd="0" presId="urn:microsoft.com/office/officeart/2018/5/layout/IconCircleLabelList"/>
    <dgm:cxn modelId="{29E8B9B3-2E07-43BD-AF88-695F5485D0E6}" type="presParOf" srcId="{352225C3-EC78-42BD-A9A3-6420362DFD6E}" destId="{91A446C6-29C1-4C7E-BD96-799606442521}" srcOrd="3" destOrd="0" presId="urn:microsoft.com/office/officeart/2018/5/layout/IconCircleLabelList"/>
    <dgm:cxn modelId="{433B6CC7-27F5-42CF-8761-07A1231EC335}" type="presParOf" srcId="{C545C62E-6A8A-43AD-98F7-3E3DEF178B5F}" destId="{DB797793-4986-4ACE-9A39-70982E6DC963}" srcOrd="3" destOrd="0" presId="urn:microsoft.com/office/officeart/2018/5/layout/IconCircleLabelList"/>
    <dgm:cxn modelId="{D898B66B-0054-4532-A04D-D6EFEA709B75}" type="presParOf" srcId="{C545C62E-6A8A-43AD-98F7-3E3DEF178B5F}" destId="{2A153AE6-A191-43FB-98DB-2E1746CB7707}" srcOrd="4" destOrd="0" presId="urn:microsoft.com/office/officeart/2018/5/layout/IconCircleLabelList"/>
    <dgm:cxn modelId="{1B9F4EA4-8436-4646-A56C-AE1EA23CF948}" type="presParOf" srcId="{2A153AE6-A191-43FB-98DB-2E1746CB7707}" destId="{13889825-8BDC-4B52-805D-26D5229B94C3}" srcOrd="0" destOrd="0" presId="urn:microsoft.com/office/officeart/2018/5/layout/IconCircleLabelList"/>
    <dgm:cxn modelId="{35DF82BA-D35C-44C9-95C3-68A05A89BAE2}" type="presParOf" srcId="{2A153AE6-A191-43FB-98DB-2E1746CB7707}" destId="{C3468CBE-8D05-481F-B76E-6FD5C98A943E}" srcOrd="1" destOrd="0" presId="urn:microsoft.com/office/officeart/2018/5/layout/IconCircleLabelList"/>
    <dgm:cxn modelId="{2422132E-9CE2-49B1-BB3F-2FD088B6A5B6}" type="presParOf" srcId="{2A153AE6-A191-43FB-98DB-2E1746CB7707}" destId="{4C33DD2F-EF12-470E-B7EC-E1D898D69623}" srcOrd="2" destOrd="0" presId="urn:microsoft.com/office/officeart/2018/5/layout/IconCircleLabelList"/>
    <dgm:cxn modelId="{98A940A3-D562-442D-8C8A-B7A23F45FAD8}" type="presParOf" srcId="{2A153AE6-A191-43FB-98DB-2E1746CB7707}" destId="{4EB2BD09-2411-4588-8777-1C3709EB28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E96555-4479-4182-AB55-78209FB8B9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6E29DD-25B9-43A5-80AE-1B9A12AD93A3}">
      <dgm:prSet/>
      <dgm:spPr/>
      <dgm:t>
        <a:bodyPr/>
        <a:lstStyle/>
        <a:p>
          <a:r>
            <a:rPr lang="en-US" baseline="0"/>
            <a:t>Tiempo medio de entrega: -30%</a:t>
          </a:r>
          <a:endParaRPr lang="en-US"/>
        </a:p>
      </dgm:t>
    </dgm:pt>
    <dgm:pt modelId="{F6E8DF6A-1891-4598-8267-5228BFE58373}" type="parTrans" cxnId="{E98BA4BE-3A3F-484C-8D8F-0318BA9418E2}">
      <dgm:prSet/>
      <dgm:spPr/>
      <dgm:t>
        <a:bodyPr/>
        <a:lstStyle/>
        <a:p>
          <a:endParaRPr lang="en-US"/>
        </a:p>
      </dgm:t>
    </dgm:pt>
    <dgm:pt modelId="{D9654CA2-3BD2-4178-BE87-9C0E142F2A16}" type="sibTrans" cxnId="{E98BA4BE-3A3F-484C-8D8F-0318BA9418E2}">
      <dgm:prSet/>
      <dgm:spPr/>
      <dgm:t>
        <a:bodyPr/>
        <a:lstStyle/>
        <a:p>
          <a:endParaRPr lang="en-US"/>
        </a:p>
      </dgm:t>
    </dgm:pt>
    <dgm:pt modelId="{A68D3FA2-0E7F-4729-B15E-2B708DDE8F59}">
      <dgm:prSet/>
      <dgm:spPr/>
      <dgm:t>
        <a:bodyPr/>
        <a:lstStyle/>
        <a:p>
          <a:r>
            <a:rPr lang="en-US" baseline="0"/>
            <a:t>Satisfacción del cliente: de 7.5 a 9.4</a:t>
          </a:r>
          <a:endParaRPr lang="en-US"/>
        </a:p>
      </dgm:t>
    </dgm:pt>
    <dgm:pt modelId="{23279547-8C74-4CC6-A5A9-6EC9B2F10875}" type="parTrans" cxnId="{E5CBC99F-3016-4B27-9A2B-05F88303832D}">
      <dgm:prSet/>
      <dgm:spPr/>
      <dgm:t>
        <a:bodyPr/>
        <a:lstStyle/>
        <a:p>
          <a:endParaRPr lang="en-US"/>
        </a:p>
      </dgm:t>
    </dgm:pt>
    <dgm:pt modelId="{C16A5AF5-C667-47F4-82CA-3E39D60F3433}" type="sibTrans" cxnId="{E5CBC99F-3016-4B27-9A2B-05F88303832D}">
      <dgm:prSet/>
      <dgm:spPr/>
      <dgm:t>
        <a:bodyPr/>
        <a:lstStyle/>
        <a:p>
          <a:endParaRPr lang="en-US"/>
        </a:p>
      </dgm:t>
    </dgm:pt>
    <dgm:pt modelId="{116ED00D-B1DF-4E82-BCD0-A7497219D3B5}">
      <dgm:prSet/>
      <dgm:spPr/>
      <dgm:t>
        <a:bodyPr/>
        <a:lstStyle/>
        <a:p>
          <a:r>
            <a:rPr lang="en-US" baseline="0"/>
            <a:t>Retrabajo por errores: de 18% a 5%</a:t>
          </a:r>
          <a:endParaRPr lang="en-US"/>
        </a:p>
      </dgm:t>
    </dgm:pt>
    <dgm:pt modelId="{CB1A3F49-85F3-407C-A3F7-C1591D7FCDCD}" type="parTrans" cxnId="{176D2A93-E7E3-4271-8ACA-5A99C1F36292}">
      <dgm:prSet/>
      <dgm:spPr/>
      <dgm:t>
        <a:bodyPr/>
        <a:lstStyle/>
        <a:p>
          <a:endParaRPr lang="en-US"/>
        </a:p>
      </dgm:t>
    </dgm:pt>
    <dgm:pt modelId="{7C79D223-E3FE-4FC2-BE4A-14B730E7761E}" type="sibTrans" cxnId="{176D2A93-E7E3-4271-8ACA-5A99C1F36292}">
      <dgm:prSet/>
      <dgm:spPr/>
      <dgm:t>
        <a:bodyPr/>
        <a:lstStyle/>
        <a:p>
          <a:endParaRPr lang="en-US"/>
        </a:p>
      </dgm:t>
    </dgm:pt>
    <dgm:pt modelId="{C4DFC507-CAE9-43B5-ADE9-5E88714105EB}">
      <dgm:prSet/>
      <dgm:spPr/>
      <dgm:t>
        <a:bodyPr/>
        <a:lstStyle/>
        <a:p>
          <a:r>
            <a:rPr lang="en-US" baseline="0"/>
            <a:t>Productividad: +20%</a:t>
          </a:r>
          <a:endParaRPr lang="en-US"/>
        </a:p>
      </dgm:t>
    </dgm:pt>
    <dgm:pt modelId="{BAEB2623-C146-43E1-9A1B-CDCF40765BF3}" type="parTrans" cxnId="{618F6098-AC9A-432C-BDB7-085636C5BC92}">
      <dgm:prSet/>
      <dgm:spPr/>
      <dgm:t>
        <a:bodyPr/>
        <a:lstStyle/>
        <a:p>
          <a:endParaRPr lang="en-US"/>
        </a:p>
      </dgm:t>
    </dgm:pt>
    <dgm:pt modelId="{E4618876-65F3-493E-875B-251B04568CB2}" type="sibTrans" cxnId="{618F6098-AC9A-432C-BDB7-085636C5BC92}">
      <dgm:prSet/>
      <dgm:spPr/>
      <dgm:t>
        <a:bodyPr/>
        <a:lstStyle/>
        <a:p>
          <a:endParaRPr lang="en-US"/>
        </a:p>
      </dgm:t>
    </dgm:pt>
    <dgm:pt modelId="{708BFDCB-273C-4470-B495-2047B611FE76}" type="pres">
      <dgm:prSet presAssocID="{C7E96555-4479-4182-AB55-78209FB8B9AA}" presName="linear" presStyleCnt="0">
        <dgm:presLayoutVars>
          <dgm:animLvl val="lvl"/>
          <dgm:resizeHandles val="exact"/>
        </dgm:presLayoutVars>
      </dgm:prSet>
      <dgm:spPr/>
    </dgm:pt>
    <dgm:pt modelId="{01210978-F3BA-409B-8AA8-C760DED352E5}" type="pres">
      <dgm:prSet presAssocID="{226E29DD-25B9-43A5-80AE-1B9A12AD93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A8FF97-FF10-482B-888F-80CDFBCC8F26}" type="pres">
      <dgm:prSet presAssocID="{D9654CA2-3BD2-4178-BE87-9C0E142F2A16}" presName="spacer" presStyleCnt="0"/>
      <dgm:spPr/>
    </dgm:pt>
    <dgm:pt modelId="{B409A07D-55A3-4D2C-9104-30C22069E068}" type="pres">
      <dgm:prSet presAssocID="{A68D3FA2-0E7F-4729-B15E-2B708DDE8F5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708D65-C45C-4CAE-B901-FCF3278EA6F3}" type="pres">
      <dgm:prSet presAssocID="{C16A5AF5-C667-47F4-82CA-3E39D60F3433}" presName="spacer" presStyleCnt="0"/>
      <dgm:spPr/>
    </dgm:pt>
    <dgm:pt modelId="{BF94D3D1-517E-48B2-9224-9CA19CA5ADD7}" type="pres">
      <dgm:prSet presAssocID="{116ED00D-B1DF-4E82-BCD0-A7497219D3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62D9C5-97FB-4AB9-8341-BAFB5285CD16}" type="pres">
      <dgm:prSet presAssocID="{7C79D223-E3FE-4FC2-BE4A-14B730E7761E}" presName="spacer" presStyleCnt="0"/>
      <dgm:spPr/>
    </dgm:pt>
    <dgm:pt modelId="{A9BD8DC2-EFAF-4733-9BA8-1EDA486E713D}" type="pres">
      <dgm:prSet presAssocID="{C4DFC507-CAE9-43B5-ADE9-5E88714105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853F47-84B2-40E1-9B5F-B35370EAAB38}" type="presOf" srcId="{C4DFC507-CAE9-43B5-ADE9-5E88714105EB}" destId="{A9BD8DC2-EFAF-4733-9BA8-1EDA486E713D}" srcOrd="0" destOrd="0" presId="urn:microsoft.com/office/officeart/2005/8/layout/vList2"/>
    <dgm:cxn modelId="{7E110688-32CC-44BC-9170-7A1BB8D06D80}" type="presOf" srcId="{C7E96555-4479-4182-AB55-78209FB8B9AA}" destId="{708BFDCB-273C-4470-B495-2047B611FE76}" srcOrd="0" destOrd="0" presId="urn:microsoft.com/office/officeart/2005/8/layout/vList2"/>
    <dgm:cxn modelId="{176D2A93-E7E3-4271-8ACA-5A99C1F36292}" srcId="{C7E96555-4479-4182-AB55-78209FB8B9AA}" destId="{116ED00D-B1DF-4E82-BCD0-A7497219D3B5}" srcOrd="2" destOrd="0" parTransId="{CB1A3F49-85F3-407C-A3F7-C1591D7FCDCD}" sibTransId="{7C79D223-E3FE-4FC2-BE4A-14B730E7761E}"/>
    <dgm:cxn modelId="{618F6098-AC9A-432C-BDB7-085636C5BC92}" srcId="{C7E96555-4479-4182-AB55-78209FB8B9AA}" destId="{C4DFC507-CAE9-43B5-ADE9-5E88714105EB}" srcOrd="3" destOrd="0" parTransId="{BAEB2623-C146-43E1-9A1B-CDCF40765BF3}" sibTransId="{E4618876-65F3-493E-875B-251B04568CB2}"/>
    <dgm:cxn modelId="{E5CBC99F-3016-4B27-9A2B-05F88303832D}" srcId="{C7E96555-4479-4182-AB55-78209FB8B9AA}" destId="{A68D3FA2-0E7F-4729-B15E-2B708DDE8F59}" srcOrd="1" destOrd="0" parTransId="{23279547-8C74-4CC6-A5A9-6EC9B2F10875}" sibTransId="{C16A5AF5-C667-47F4-82CA-3E39D60F3433}"/>
    <dgm:cxn modelId="{B7A028AF-69AB-4C24-A084-B0648A1CBD8D}" type="presOf" srcId="{116ED00D-B1DF-4E82-BCD0-A7497219D3B5}" destId="{BF94D3D1-517E-48B2-9224-9CA19CA5ADD7}" srcOrd="0" destOrd="0" presId="urn:microsoft.com/office/officeart/2005/8/layout/vList2"/>
    <dgm:cxn modelId="{7EDCE6B6-9832-4C22-92F3-E77887CA359F}" type="presOf" srcId="{A68D3FA2-0E7F-4729-B15E-2B708DDE8F59}" destId="{B409A07D-55A3-4D2C-9104-30C22069E068}" srcOrd="0" destOrd="0" presId="urn:microsoft.com/office/officeart/2005/8/layout/vList2"/>
    <dgm:cxn modelId="{E98BA4BE-3A3F-484C-8D8F-0318BA9418E2}" srcId="{C7E96555-4479-4182-AB55-78209FB8B9AA}" destId="{226E29DD-25B9-43A5-80AE-1B9A12AD93A3}" srcOrd="0" destOrd="0" parTransId="{F6E8DF6A-1891-4598-8267-5228BFE58373}" sibTransId="{D9654CA2-3BD2-4178-BE87-9C0E142F2A16}"/>
    <dgm:cxn modelId="{181CD0DE-A124-4F44-A204-92D1286CA2B2}" type="presOf" srcId="{226E29DD-25B9-43A5-80AE-1B9A12AD93A3}" destId="{01210978-F3BA-409B-8AA8-C760DED352E5}" srcOrd="0" destOrd="0" presId="urn:microsoft.com/office/officeart/2005/8/layout/vList2"/>
    <dgm:cxn modelId="{482E6395-CCF9-4BC7-AEDA-634547B2660C}" type="presParOf" srcId="{708BFDCB-273C-4470-B495-2047B611FE76}" destId="{01210978-F3BA-409B-8AA8-C760DED352E5}" srcOrd="0" destOrd="0" presId="urn:microsoft.com/office/officeart/2005/8/layout/vList2"/>
    <dgm:cxn modelId="{8324311E-A82A-4E30-90D0-2D9127AC2147}" type="presParOf" srcId="{708BFDCB-273C-4470-B495-2047B611FE76}" destId="{56A8FF97-FF10-482B-888F-80CDFBCC8F26}" srcOrd="1" destOrd="0" presId="urn:microsoft.com/office/officeart/2005/8/layout/vList2"/>
    <dgm:cxn modelId="{D04ECB5F-08C6-40ED-A4B3-34950D5F1725}" type="presParOf" srcId="{708BFDCB-273C-4470-B495-2047B611FE76}" destId="{B409A07D-55A3-4D2C-9104-30C22069E068}" srcOrd="2" destOrd="0" presId="urn:microsoft.com/office/officeart/2005/8/layout/vList2"/>
    <dgm:cxn modelId="{F34C343F-2CE1-490D-88BD-25417D1545FF}" type="presParOf" srcId="{708BFDCB-273C-4470-B495-2047B611FE76}" destId="{0E708D65-C45C-4CAE-B901-FCF3278EA6F3}" srcOrd="3" destOrd="0" presId="urn:microsoft.com/office/officeart/2005/8/layout/vList2"/>
    <dgm:cxn modelId="{591262A7-58A2-4669-AE19-5305A6738CEA}" type="presParOf" srcId="{708BFDCB-273C-4470-B495-2047B611FE76}" destId="{BF94D3D1-517E-48B2-9224-9CA19CA5ADD7}" srcOrd="4" destOrd="0" presId="urn:microsoft.com/office/officeart/2005/8/layout/vList2"/>
    <dgm:cxn modelId="{6654C041-3C05-41FF-A2C9-B8DABBADF634}" type="presParOf" srcId="{708BFDCB-273C-4470-B495-2047B611FE76}" destId="{DB62D9C5-97FB-4AB9-8341-BAFB5285CD16}" srcOrd="5" destOrd="0" presId="urn:microsoft.com/office/officeart/2005/8/layout/vList2"/>
    <dgm:cxn modelId="{3BD30DDD-421E-4DF0-950A-6847AEF7DA73}" type="presParOf" srcId="{708BFDCB-273C-4470-B495-2047B611FE76}" destId="{A9BD8DC2-EFAF-4733-9BA8-1EDA486E713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1ADE96-2D87-4A82-A509-F5833BC799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C7EFB6-4DBA-4191-A352-32353B4DE456}">
      <dgm:prSet/>
      <dgm:spPr/>
      <dgm:t>
        <a:bodyPr/>
        <a:lstStyle/>
        <a:p>
          <a:r>
            <a:rPr lang="en-US" baseline="0"/>
            <a:t>1. ¿Qué beneficios ofrece CMMI-DEV en proyectos grandes?</a:t>
          </a:r>
          <a:endParaRPr lang="en-US"/>
        </a:p>
      </dgm:t>
    </dgm:pt>
    <dgm:pt modelId="{9865B8FA-30CE-42B0-A3B9-1D3052CDAB0B}" type="parTrans" cxnId="{16CDBCAC-5AE7-4D06-AD02-6B3BCD22D69A}">
      <dgm:prSet/>
      <dgm:spPr/>
      <dgm:t>
        <a:bodyPr/>
        <a:lstStyle/>
        <a:p>
          <a:endParaRPr lang="en-US"/>
        </a:p>
      </dgm:t>
    </dgm:pt>
    <dgm:pt modelId="{20E890E2-E4E6-40CA-A7E1-DDEC4C9E080D}" type="sibTrans" cxnId="{16CDBCAC-5AE7-4D06-AD02-6B3BCD22D69A}">
      <dgm:prSet/>
      <dgm:spPr/>
      <dgm:t>
        <a:bodyPr/>
        <a:lstStyle/>
        <a:p>
          <a:endParaRPr lang="en-US"/>
        </a:p>
      </dgm:t>
    </dgm:pt>
    <dgm:pt modelId="{D5EFEBF7-DB86-46C8-9E96-1E2D597D4B06}">
      <dgm:prSet/>
      <dgm:spPr/>
      <dgm:t>
        <a:bodyPr/>
        <a:lstStyle/>
        <a:p>
          <a:r>
            <a:rPr lang="en-US" baseline="0"/>
            <a:t>2. ¿Cómo ayudan las métricas en el desarrollo?</a:t>
          </a:r>
          <a:endParaRPr lang="en-US"/>
        </a:p>
      </dgm:t>
    </dgm:pt>
    <dgm:pt modelId="{3D8C2107-C2D3-4E51-8F0B-88C5FBAB3DB0}" type="parTrans" cxnId="{E11CF9FC-85C5-4460-9FCE-F26247958145}">
      <dgm:prSet/>
      <dgm:spPr/>
      <dgm:t>
        <a:bodyPr/>
        <a:lstStyle/>
        <a:p>
          <a:endParaRPr lang="en-US"/>
        </a:p>
      </dgm:t>
    </dgm:pt>
    <dgm:pt modelId="{EE35CDFD-7D8E-4C27-B90F-B35FC44BEAEB}" type="sibTrans" cxnId="{E11CF9FC-85C5-4460-9FCE-F26247958145}">
      <dgm:prSet/>
      <dgm:spPr/>
      <dgm:t>
        <a:bodyPr/>
        <a:lstStyle/>
        <a:p>
          <a:endParaRPr lang="en-US"/>
        </a:p>
      </dgm:t>
    </dgm:pt>
    <dgm:pt modelId="{13B8FF20-F5F8-46F6-92DC-A55A033C850F}">
      <dgm:prSet/>
      <dgm:spPr/>
      <dgm:t>
        <a:bodyPr/>
        <a:lstStyle/>
        <a:p>
          <a:r>
            <a:rPr lang="en-US" baseline="0"/>
            <a:t>3. ¿Qué hacer ante resistencia a procesos?</a:t>
          </a:r>
          <a:endParaRPr lang="en-US"/>
        </a:p>
      </dgm:t>
    </dgm:pt>
    <dgm:pt modelId="{BB3BF161-5E12-4D30-8B39-66E596AABA39}" type="parTrans" cxnId="{56D6A713-80C7-429C-B3FF-7F75BB39B290}">
      <dgm:prSet/>
      <dgm:spPr/>
      <dgm:t>
        <a:bodyPr/>
        <a:lstStyle/>
        <a:p>
          <a:endParaRPr lang="en-US"/>
        </a:p>
      </dgm:t>
    </dgm:pt>
    <dgm:pt modelId="{C53DA5B9-9A51-435D-8987-B49ED53F43DC}" type="sibTrans" cxnId="{56D6A713-80C7-429C-B3FF-7F75BB39B290}">
      <dgm:prSet/>
      <dgm:spPr/>
      <dgm:t>
        <a:bodyPr/>
        <a:lstStyle/>
        <a:p>
          <a:endParaRPr lang="en-US"/>
        </a:p>
      </dgm:t>
    </dgm:pt>
    <dgm:pt modelId="{E1DBA99E-6926-4A25-BA01-1B8B9D934D30}" type="pres">
      <dgm:prSet presAssocID="{2D1ADE96-2D87-4A82-A509-F5833BC799A4}" presName="linear" presStyleCnt="0">
        <dgm:presLayoutVars>
          <dgm:animLvl val="lvl"/>
          <dgm:resizeHandles val="exact"/>
        </dgm:presLayoutVars>
      </dgm:prSet>
      <dgm:spPr/>
    </dgm:pt>
    <dgm:pt modelId="{B8413F5E-91E2-4788-B58C-0883A08EA976}" type="pres">
      <dgm:prSet presAssocID="{10C7EFB6-4DBA-4191-A352-32353B4DE4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9E9DC3-7770-47CC-BB56-4D1D2A2F6576}" type="pres">
      <dgm:prSet presAssocID="{20E890E2-E4E6-40CA-A7E1-DDEC4C9E080D}" presName="spacer" presStyleCnt="0"/>
      <dgm:spPr/>
    </dgm:pt>
    <dgm:pt modelId="{B3F1E2E7-B501-4752-AF18-81C2C6A2C7F9}" type="pres">
      <dgm:prSet presAssocID="{D5EFEBF7-DB86-46C8-9E96-1E2D597D4B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DF20BD-412B-429A-A3EC-1723B7417F38}" type="pres">
      <dgm:prSet presAssocID="{EE35CDFD-7D8E-4C27-B90F-B35FC44BEAEB}" presName="spacer" presStyleCnt="0"/>
      <dgm:spPr/>
    </dgm:pt>
    <dgm:pt modelId="{6E6141A2-4971-46CB-8854-98CE164439A3}" type="pres">
      <dgm:prSet presAssocID="{13B8FF20-F5F8-46F6-92DC-A55A033C850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D6A713-80C7-429C-B3FF-7F75BB39B290}" srcId="{2D1ADE96-2D87-4A82-A509-F5833BC799A4}" destId="{13B8FF20-F5F8-46F6-92DC-A55A033C850F}" srcOrd="2" destOrd="0" parTransId="{BB3BF161-5E12-4D30-8B39-66E596AABA39}" sibTransId="{C53DA5B9-9A51-435D-8987-B49ED53F43DC}"/>
    <dgm:cxn modelId="{862D4D26-0FBC-442D-B359-72D6CDB4B070}" type="presOf" srcId="{D5EFEBF7-DB86-46C8-9E96-1E2D597D4B06}" destId="{B3F1E2E7-B501-4752-AF18-81C2C6A2C7F9}" srcOrd="0" destOrd="0" presId="urn:microsoft.com/office/officeart/2005/8/layout/vList2"/>
    <dgm:cxn modelId="{16ED934F-02F4-4A31-90FC-15E1F57164B5}" type="presOf" srcId="{2D1ADE96-2D87-4A82-A509-F5833BC799A4}" destId="{E1DBA99E-6926-4A25-BA01-1B8B9D934D30}" srcOrd="0" destOrd="0" presId="urn:microsoft.com/office/officeart/2005/8/layout/vList2"/>
    <dgm:cxn modelId="{A531B75A-072D-4945-82D1-3AD870C68806}" type="presOf" srcId="{13B8FF20-F5F8-46F6-92DC-A55A033C850F}" destId="{6E6141A2-4971-46CB-8854-98CE164439A3}" srcOrd="0" destOrd="0" presId="urn:microsoft.com/office/officeart/2005/8/layout/vList2"/>
    <dgm:cxn modelId="{16CDBCAC-5AE7-4D06-AD02-6B3BCD22D69A}" srcId="{2D1ADE96-2D87-4A82-A509-F5833BC799A4}" destId="{10C7EFB6-4DBA-4191-A352-32353B4DE456}" srcOrd="0" destOrd="0" parTransId="{9865B8FA-30CE-42B0-A3B9-1D3052CDAB0B}" sibTransId="{20E890E2-E4E6-40CA-A7E1-DDEC4C9E080D}"/>
    <dgm:cxn modelId="{55BA31DD-1A5C-4D52-B214-81961C42D900}" type="presOf" srcId="{10C7EFB6-4DBA-4191-A352-32353B4DE456}" destId="{B8413F5E-91E2-4788-B58C-0883A08EA976}" srcOrd="0" destOrd="0" presId="urn:microsoft.com/office/officeart/2005/8/layout/vList2"/>
    <dgm:cxn modelId="{E11CF9FC-85C5-4460-9FCE-F26247958145}" srcId="{2D1ADE96-2D87-4A82-A509-F5833BC799A4}" destId="{D5EFEBF7-DB86-46C8-9E96-1E2D597D4B06}" srcOrd="1" destOrd="0" parTransId="{3D8C2107-C2D3-4E51-8F0B-88C5FBAB3DB0}" sibTransId="{EE35CDFD-7D8E-4C27-B90F-B35FC44BEAEB}"/>
    <dgm:cxn modelId="{1D77A1B6-4040-4031-AAD9-27CA51EEA577}" type="presParOf" srcId="{E1DBA99E-6926-4A25-BA01-1B8B9D934D30}" destId="{B8413F5E-91E2-4788-B58C-0883A08EA976}" srcOrd="0" destOrd="0" presId="urn:microsoft.com/office/officeart/2005/8/layout/vList2"/>
    <dgm:cxn modelId="{521190C7-BCA8-4A17-8B0C-2BE08E91821D}" type="presParOf" srcId="{E1DBA99E-6926-4A25-BA01-1B8B9D934D30}" destId="{3F9E9DC3-7770-47CC-BB56-4D1D2A2F6576}" srcOrd="1" destOrd="0" presId="urn:microsoft.com/office/officeart/2005/8/layout/vList2"/>
    <dgm:cxn modelId="{4D79E2AA-8479-4224-B5AA-6997C0CA54D1}" type="presParOf" srcId="{E1DBA99E-6926-4A25-BA01-1B8B9D934D30}" destId="{B3F1E2E7-B501-4752-AF18-81C2C6A2C7F9}" srcOrd="2" destOrd="0" presId="urn:microsoft.com/office/officeart/2005/8/layout/vList2"/>
    <dgm:cxn modelId="{47EAF29E-4DB3-48EB-8A24-146AD41147ED}" type="presParOf" srcId="{E1DBA99E-6926-4A25-BA01-1B8B9D934D30}" destId="{26DF20BD-412B-429A-A3EC-1723B7417F38}" srcOrd="3" destOrd="0" presId="urn:microsoft.com/office/officeart/2005/8/layout/vList2"/>
    <dgm:cxn modelId="{2998AB6B-EB9F-482F-B29B-B82AE6C35E83}" type="presParOf" srcId="{E1DBA99E-6926-4A25-BA01-1B8B9D934D30}" destId="{6E6141A2-4971-46CB-8854-98CE164439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08758-AF50-4EAF-BAC4-F5D0DA00227E}">
      <dsp:nvSpPr>
        <dsp:cNvPr id="0" name=""/>
        <dsp:cNvSpPr/>
      </dsp:nvSpPr>
      <dsp:spPr>
        <a:xfrm>
          <a:off x="0" y="0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Gestionar proyectos complejos de manera más eficiente</a:t>
          </a:r>
          <a:endParaRPr lang="en-US" sz="2400" kern="1200"/>
        </a:p>
      </dsp:txBody>
      <dsp:txXfrm>
        <a:off x="27073" y="27073"/>
        <a:ext cx="4839389" cy="870179"/>
      </dsp:txXfrm>
    </dsp:sp>
    <dsp:sp modelId="{F88E1117-C9E5-4BAC-94C4-C15740340A21}">
      <dsp:nvSpPr>
        <dsp:cNvPr id="0" name=""/>
        <dsp:cNvSpPr/>
      </dsp:nvSpPr>
      <dsp:spPr>
        <a:xfrm>
          <a:off x="495374" y="1092384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Reducir la variabilidad en los resultados</a:t>
          </a:r>
          <a:endParaRPr lang="en-US" sz="2400" kern="1200"/>
        </a:p>
      </dsp:txBody>
      <dsp:txXfrm>
        <a:off x="522447" y="1119457"/>
        <a:ext cx="4764582" cy="870179"/>
      </dsp:txXfrm>
    </dsp:sp>
    <dsp:sp modelId="{37151A3C-8091-4ED0-8B37-396DEA17B352}">
      <dsp:nvSpPr>
        <dsp:cNvPr id="0" name=""/>
        <dsp:cNvSpPr/>
      </dsp:nvSpPr>
      <dsp:spPr>
        <a:xfrm>
          <a:off x="983354" y="2184768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Cumplir con estándares internacionales</a:t>
          </a:r>
          <a:endParaRPr lang="en-US" sz="2400" kern="1200"/>
        </a:p>
      </dsp:txBody>
      <dsp:txXfrm>
        <a:off x="1010427" y="2211841"/>
        <a:ext cx="4771976" cy="870179"/>
      </dsp:txXfrm>
    </dsp:sp>
    <dsp:sp modelId="{9CC3C9AF-57B3-41E5-B616-A6AC40AB6D24}">
      <dsp:nvSpPr>
        <dsp:cNvPr id="0" name=""/>
        <dsp:cNvSpPr/>
      </dsp:nvSpPr>
      <dsp:spPr>
        <a:xfrm>
          <a:off x="1478728" y="3277152"/>
          <a:ext cx="5914914" cy="924325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- Garantizar calidad, previsibilidad y escalabilidad</a:t>
          </a:r>
          <a:endParaRPr lang="en-US" sz="2400" kern="1200"/>
        </a:p>
      </dsp:txBody>
      <dsp:txXfrm>
        <a:off x="1505801" y="3304225"/>
        <a:ext cx="4764582" cy="870179"/>
      </dsp:txXfrm>
    </dsp:sp>
    <dsp:sp modelId="{202D05AD-A44A-4D6A-9206-B5D29B6FE36E}">
      <dsp:nvSpPr>
        <dsp:cNvPr id="0" name=""/>
        <dsp:cNvSpPr/>
      </dsp:nvSpPr>
      <dsp:spPr>
        <a:xfrm>
          <a:off x="5314103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449285" y="707949"/>
        <a:ext cx="330447" cy="452110"/>
      </dsp:txXfrm>
    </dsp:sp>
    <dsp:sp modelId="{1DE40267-7DB4-45EC-8C3D-65BC67F2D4DD}">
      <dsp:nvSpPr>
        <dsp:cNvPr id="0" name=""/>
        <dsp:cNvSpPr/>
      </dsp:nvSpPr>
      <dsp:spPr>
        <a:xfrm>
          <a:off x="5809477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944659" y="1800333"/>
        <a:ext cx="330447" cy="452110"/>
      </dsp:txXfrm>
    </dsp:sp>
    <dsp:sp modelId="{BCE20839-C9C6-4A38-B3FF-E3BEBD9E5C58}">
      <dsp:nvSpPr>
        <dsp:cNvPr id="0" name=""/>
        <dsp:cNvSpPr/>
      </dsp:nvSpPr>
      <dsp:spPr>
        <a:xfrm>
          <a:off x="6297457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432639" y="2892717"/>
        <a:ext cx="330447" cy="452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3FE9B-CB46-4940-91BD-4CD58EACFFA0}">
      <dsp:nvSpPr>
        <dsp:cNvPr id="0" name=""/>
        <dsp:cNvSpPr/>
      </dsp:nvSpPr>
      <dsp:spPr>
        <a:xfrm>
          <a:off x="450071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A4F91-F214-4A50-946F-883973A67040}">
      <dsp:nvSpPr>
        <dsp:cNvPr id="0" name=""/>
        <dsp:cNvSpPr/>
      </dsp:nvSpPr>
      <dsp:spPr>
        <a:xfrm>
          <a:off x="735258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FB786-C103-4E8D-823A-027C29ABA410}">
      <dsp:nvSpPr>
        <dsp:cNvPr id="0" name=""/>
        <dsp:cNvSpPr/>
      </dsp:nvSpPr>
      <dsp:spPr>
        <a:xfrm>
          <a:off x="22290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- Evaluación de madurez organizacional</a:t>
          </a:r>
          <a:endParaRPr lang="en-US" sz="1400" kern="1200"/>
        </a:p>
      </dsp:txBody>
      <dsp:txXfrm>
        <a:off x="22290" y="2618239"/>
        <a:ext cx="2193750" cy="720000"/>
      </dsp:txXfrm>
    </dsp:sp>
    <dsp:sp modelId="{455E9DAF-7BE6-460B-B1FA-2513C9E1F332}">
      <dsp:nvSpPr>
        <dsp:cNvPr id="0" name=""/>
        <dsp:cNvSpPr/>
      </dsp:nvSpPr>
      <dsp:spPr>
        <a:xfrm>
          <a:off x="3027727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7B7BD-0CDA-4000-A8E0-376F107107AC}">
      <dsp:nvSpPr>
        <dsp:cNvPr id="0" name=""/>
        <dsp:cNvSpPr/>
      </dsp:nvSpPr>
      <dsp:spPr>
        <a:xfrm>
          <a:off x="3312915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4F54A-5D73-4CBA-BC11-CFF4DF90179A}">
      <dsp:nvSpPr>
        <dsp:cNvPr id="0" name=""/>
        <dsp:cNvSpPr/>
      </dsp:nvSpPr>
      <dsp:spPr>
        <a:xfrm>
          <a:off x="2599946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- Análisis de brechas</a:t>
          </a:r>
          <a:endParaRPr lang="en-US" sz="1400" kern="1200"/>
        </a:p>
      </dsp:txBody>
      <dsp:txXfrm>
        <a:off x="2599946" y="2618239"/>
        <a:ext cx="2193750" cy="720000"/>
      </dsp:txXfrm>
    </dsp:sp>
    <dsp:sp modelId="{09024C6A-EA7F-4999-9475-A1DDA8A272A1}">
      <dsp:nvSpPr>
        <dsp:cNvPr id="0" name=""/>
        <dsp:cNvSpPr/>
      </dsp:nvSpPr>
      <dsp:spPr>
        <a:xfrm>
          <a:off x="5605384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7B017-47D3-473C-8239-BD3E06940C53}">
      <dsp:nvSpPr>
        <dsp:cNvPr id="0" name=""/>
        <dsp:cNvSpPr/>
      </dsp:nvSpPr>
      <dsp:spPr>
        <a:xfrm>
          <a:off x="5890571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8FC8E-BACD-4600-909C-4FB379CD235D}">
      <dsp:nvSpPr>
        <dsp:cNvPr id="0" name=""/>
        <dsp:cNvSpPr/>
      </dsp:nvSpPr>
      <dsp:spPr>
        <a:xfrm>
          <a:off x="5177602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baseline="0"/>
            <a:t>- Procesos no estandarizados en distintas unidades</a:t>
          </a:r>
          <a:endParaRPr lang="en-US" sz="1400" kern="1200"/>
        </a:p>
      </dsp:txBody>
      <dsp:txXfrm>
        <a:off x="5177602" y="2618239"/>
        <a:ext cx="21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1E7CC-E670-4E28-BD01-79083D3703E9}">
      <dsp:nvSpPr>
        <dsp:cNvPr id="0" name=""/>
        <dsp:cNvSpPr/>
      </dsp:nvSpPr>
      <dsp:spPr>
        <a:xfrm>
          <a:off x="902" y="927724"/>
          <a:ext cx="3167930" cy="2011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D790C38-0217-4240-BF68-8D2678E4FB37}">
      <dsp:nvSpPr>
        <dsp:cNvPr id="0" name=""/>
        <dsp:cNvSpPr/>
      </dsp:nvSpPr>
      <dsp:spPr>
        <a:xfrm>
          <a:off x="352894" y="1262117"/>
          <a:ext cx="3167930" cy="201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Grupo de Mejora de Procesos (SEPG)</a:t>
          </a:r>
          <a:endParaRPr lang="en-US" sz="3000" kern="1200"/>
        </a:p>
      </dsp:txBody>
      <dsp:txXfrm>
        <a:off x="411813" y="1321036"/>
        <a:ext cx="3050092" cy="1893797"/>
      </dsp:txXfrm>
    </dsp:sp>
    <dsp:sp modelId="{AE50AAC8-9A9E-4944-B408-CA1E35CA8A17}">
      <dsp:nvSpPr>
        <dsp:cNvPr id="0" name=""/>
        <dsp:cNvSpPr/>
      </dsp:nvSpPr>
      <dsp:spPr>
        <a:xfrm>
          <a:off x="3872817" y="927724"/>
          <a:ext cx="3167930" cy="20116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2DB81C-B09B-4CA1-9A7B-D857BF618880}">
      <dsp:nvSpPr>
        <dsp:cNvPr id="0" name=""/>
        <dsp:cNvSpPr/>
      </dsp:nvSpPr>
      <dsp:spPr>
        <a:xfrm>
          <a:off x="4224809" y="1262117"/>
          <a:ext cx="3167930" cy="2011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Capacitación continua a líderes y desarrolladores</a:t>
          </a:r>
          <a:endParaRPr lang="en-US" sz="3000" kern="1200"/>
        </a:p>
      </dsp:txBody>
      <dsp:txXfrm>
        <a:off x="4283728" y="1321036"/>
        <a:ext cx="3050092" cy="18937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D142D-D7EB-4ABF-9272-8032C23BEC93}">
      <dsp:nvSpPr>
        <dsp:cNvPr id="0" name=""/>
        <dsp:cNvSpPr/>
      </dsp:nvSpPr>
      <dsp:spPr>
        <a:xfrm>
          <a:off x="687377" y="1108139"/>
          <a:ext cx="967321" cy="96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324D96-2A3E-419A-93E8-D18D5FD90741}">
      <dsp:nvSpPr>
        <dsp:cNvPr id="0" name=""/>
        <dsp:cNvSpPr/>
      </dsp:nvSpPr>
      <dsp:spPr>
        <a:xfrm>
          <a:off x="96236" y="2373338"/>
          <a:ext cx="21496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Modelo de procesos unificado</a:t>
          </a:r>
          <a:endParaRPr lang="en-US" sz="1700" kern="1200"/>
        </a:p>
      </dsp:txBody>
      <dsp:txXfrm>
        <a:off x="96236" y="2373338"/>
        <a:ext cx="2149602" cy="720000"/>
      </dsp:txXfrm>
    </dsp:sp>
    <dsp:sp modelId="{5ACE7DAC-1366-47AF-BB97-C5FA5A8B08F1}">
      <dsp:nvSpPr>
        <dsp:cNvPr id="0" name=""/>
        <dsp:cNvSpPr/>
      </dsp:nvSpPr>
      <dsp:spPr>
        <a:xfrm>
          <a:off x="3213160" y="1108139"/>
          <a:ext cx="967321" cy="96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4E041-5733-450E-9413-D9C8CE9E972A}">
      <dsp:nvSpPr>
        <dsp:cNvPr id="0" name=""/>
        <dsp:cNvSpPr/>
      </dsp:nvSpPr>
      <dsp:spPr>
        <a:xfrm>
          <a:off x="2622020" y="2373338"/>
          <a:ext cx="21496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Automatización de tareas repetitivas</a:t>
          </a:r>
          <a:endParaRPr lang="en-US" sz="1700" kern="1200"/>
        </a:p>
      </dsp:txBody>
      <dsp:txXfrm>
        <a:off x="2622020" y="2373338"/>
        <a:ext cx="2149602" cy="720000"/>
      </dsp:txXfrm>
    </dsp:sp>
    <dsp:sp modelId="{556F7980-F937-44E2-98BA-7B47342C1F17}">
      <dsp:nvSpPr>
        <dsp:cNvPr id="0" name=""/>
        <dsp:cNvSpPr/>
      </dsp:nvSpPr>
      <dsp:spPr>
        <a:xfrm>
          <a:off x="5738944" y="1108139"/>
          <a:ext cx="967321" cy="96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C376A-729A-4C43-8375-366E6ED277EE}">
      <dsp:nvSpPr>
        <dsp:cNvPr id="0" name=""/>
        <dsp:cNvSpPr/>
      </dsp:nvSpPr>
      <dsp:spPr>
        <a:xfrm>
          <a:off x="5147803" y="2373338"/>
          <a:ext cx="21496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Integración con metodologías ágiles y PMI</a:t>
          </a:r>
          <a:endParaRPr lang="en-US" sz="1700" kern="1200"/>
        </a:p>
      </dsp:txBody>
      <dsp:txXfrm>
        <a:off x="5147803" y="2373338"/>
        <a:ext cx="214960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8A83F-9B8D-436E-A7F7-125133E6D478}">
      <dsp:nvSpPr>
        <dsp:cNvPr id="0" name=""/>
        <dsp:cNvSpPr/>
      </dsp:nvSpPr>
      <dsp:spPr>
        <a:xfrm>
          <a:off x="450071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D41F9-0E9B-4309-9EAD-EFF1F5543602}">
      <dsp:nvSpPr>
        <dsp:cNvPr id="0" name=""/>
        <dsp:cNvSpPr/>
      </dsp:nvSpPr>
      <dsp:spPr>
        <a:xfrm>
          <a:off x="735258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F170C-5C0D-4DAF-88A1-325800C69174}">
      <dsp:nvSpPr>
        <dsp:cNvPr id="0" name=""/>
        <dsp:cNvSpPr/>
      </dsp:nvSpPr>
      <dsp:spPr>
        <a:xfrm>
          <a:off x="22290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- Definición de métricas clave</a:t>
          </a:r>
          <a:endParaRPr lang="en-US" sz="1700" kern="1200"/>
        </a:p>
      </dsp:txBody>
      <dsp:txXfrm>
        <a:off x="22290" y="2618239"/>
        <a:ext cx="2193750" cy="720000"/>
      </dsp:txXfrm>
    </dsp:sp>
    <dsp:sp modelId="{73AAAE36-CA2D-481C-B00E-AA62359C5FFA}">
      <dsp:nvSpPr>
        <dsp:cNvPr id="0" name=""/>
        <dsp:cNvSpPr/>
      </dsp:nvSpPr>
      <dsp:spPr>
        <a:xfrm>
          <a:off x="3027727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E17A87-1E87-4C79-BEB2-C756B87695EC}">
      <dsp:nvSpPr>
        <dsp:cNvPr id="0" name=""/>
        <dsp:cNvSpPr/>
      </dsp:nvSpPr>
      <dsp:spPr>
        <a:xfrm>
          <a:off x="3312915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8D4C25-0594-4940-8145-948AE7F6B76A}">
      <dsp:nvSpPr>
        <dsp:cNvPr id="0" name=""/>
        <dsp:cNvSpPr/>
      </dsp:nvSpPr>
      <dsp:spPr>
        <a:xfrm>
          <a:off x="2599946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- Auditorías internas</a:t>
          </a:r>
          <a:endParaRPr lang="en-US" sz="1700" kern="1200"/>
        </a:p>
      </dsp:txBody>
      <dsp:txXfrm>
        <a:off x="2599946" y="2618239"/>
        <a:ext cx="2193750" cy="720000"/>
      </dsp:txXfrm>
    </dsp:sp>
    <dsp:sp modelId="{89238F82-95E4-42EA-961F-22C2ECB9DA67}">
      <dsp:nvSpPr>
        <dsp:cNvPr id="0" name=""/>
        <dsp:cNvSpPr/>
      </dsp:nvSpPr>
      <dsp:spPr>
        <a:xfrm>
          <a:off x="5605384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29357-6B4D-4620-81BD-CBA7CFDAD465}">
      <dsp:nvSpPr>
        <dsp:cNvPr id="0" name=""/>
        <dsp:cNvSpPr/>
      </dsp:nvSpPr>
      <dsp:spPr>
        <a:xfrm>
          <a:off x="5890571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063BD-FE8F-4829-B995-30BF6AE696ED}">
      <dsp:nvSpPr>
        <dsp:cNvPr id="0" name=""/>
        <dsp:cNvSpPr/>
      </dsp:nvSpPr>
      <dsp:spPr>
        <a:xfrm>
          <a:off x="5177602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- Uso de herramientas de trazabilidad</a:t>
          </a:r>
          <a:endParaRPr lang="en-US" sz="1700" kern="1200"/>
        </a:p>
      </dsp:txBody>
      <dsp:txXfrm>
        <a:off x="5177602" y="2618239"/>
        <a:ext cx="21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C0688-C748-436B-88A5-AFB7A5FDF77E}">
      <dsp:nvSpPr>
        <dsp:cNvPr id="0" name=""/>
        <dsp:cNvSpPr/>
      </dsp:nvSpPr>
      <dsp:spPr>
        <a:xfrm>
          <a:off x="450071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17F19-6EAE-4F66-B7A1-9735FC12C421}">
      <dsp:nvSpPr>
        <dsp:cNvPr id="0" name=""/>
        <dsp:cNvSpPr/>
      </dsp:nvSpPr>
      <dsp:spPr>
        <a:xfrm>
          <a:off x="735258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B160-595F-4665-B0D1-326CF8B8C542}">
      <dsp:nvSpPr>
        <dsp:cNvPr id="0" name=""/>
        <dsp:cNvSpPr/>
      </dsp:nvSpPr>
      <dsp:spPr>
        <a:xfrm>
          <a:off x="22290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- Evaluación SCAMPI-A</a:t>
          </a:r>
          <a:endParaRPr lang="en-US" sz="1700" kern="1200"/>
        </a:p>
      </dsp:txBody>
      <dsp:txXfrm>
        <a:off x="22290" y="2618239"/>
        <a:ext cx="2193750" cy="720000"/>
      </dsp:txXfrm>
    </dsp:sp>
    <dsp:sp modelId="{DCBD4785-A485-44AA-ADAB-647B88BE150D}">
      <dsp:nvSpPr>
        <dsp:cNvPr id="0" name=""/>
        <dsp:cNvSpPr/>
      </dsp:nvSpPr>
      <dsp:spPr>
        <a:xfrm>
          <a:off x="3027727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6F7EE-B58E-4C91-AADD-C27827FEBA58}">
      <dsp:nvSpPr>
        <dsp:cNvPr id="0" name=""/>
        <dsp:cNvSpPr/>
      </dsp:nvSpPr>
      <dsp:spPr>
        <a:xfrm>
          <a:off x="3312915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446C6-29C1-4C7E-BD96-799606442521}">
      <dsp:nvSpPr>
        <dsp:cNvPr id="0" name=""/>
        <dsp:cNvSpPr/>
      </dsp:nvSpPr>
      <dsp:spPr>
        <a:xfrm>
          <a:off x="2599946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- Certificación en CMMI-DEV Nivel 5</a:t>
          </a:r>
          <a:endParaRPr lang="en-US" sz="1700" kern="1200"/>
        </a:p>
      </dsp:txBody>
      <dsp:txXfrm>
        <a:off x="2599946" y="2618239"/>
        <a:ext cx="2193750" cy="720000"/>
      </dsp:txXfrm>
    </dsp:sp>
    <dsp:sp modelId="{13889825-8BDC-4B52-805D-26D5229B94C3}">
      <dsp:nvSpPr>
        <dsp:cNvPr id="0" name=""/>
        <dsp:cNvSpPr/>
      </dsp:nvSpPr>
      <dsp:spPr>
        <a:xfrm>
          <a:off x="5605384" y="863238"/>
          <a:ext cx="1338187" cy="1338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68CBE-8D05-481F-B76E-6FD5C98A943E}">
      <dsp:nvSpPr>
        <dsp:cNvPr id="0" name=""/>
        <dsp:cNvSpPr/>
      </dsp:nvSpPr>
      <dsp:spPr>
        <a:xfrm>
          <a:off x="5890571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2BD09-2411-4588-8777-1C3709EB2866}">
      <dsp:nvSpPr>
        <dsp:cNvPr id="0" name=""/>
        <dsp:cNvSpPr/>
      </dsp:nvSpPr>
      <dsp:spPr>
        <a:xfrm>
          <a:off x="5177602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baseline="0"/>
            <a:t>- Optimización continua de procesos</a:t>
          </a:r>
          <a:endParaRPr lang="en-US" sz="1700" kern="1200"/>
        </a:p>
      </dsp:txBody>
      <dsp:txXfrm>
        <a:off x="5177602" y="2618239"/>
        <a:ext cx="21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10978-F3BA-409B-8AA8-C760DED352E5}">
      <dsp:nvSpPr>
        <dsp:cNvPr id="0" name=""/>
        <dsp:cNvSpPr/>
      </dsp:nvSpPr>
      <dsp:spPr>
        <a:xfrm>
          <a:off x="0" y="30747"/>
          <a:ext cx="4492602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Tiempo medio de entrega: -30%</a:t>
          </a:r>
          <a:endParaRPr lang="en-US" sz="3100" kern="1200"/>
        </a:p>
      </dsp:txBody>
      <dsp:txXfrm>
        <a:off x="60199" y="90946"/>
        <a:ext cx="4372204" cy="1112781"/>
      </dsp:txXfrm>
    </dsp:sp>
    <dsp:sp modelId="{B409A07D-55A3-4D2C-9104-30C22069E068}">
      <dsp:nvSpPr>
        <dsp:cNvPr id="0" name=""/>
        <dsp:cNvSpPr/>
      </dsp:nvSpPr>
      <dsp:spPr>
        <a:xfrm>
          <a:off x="0" y="1353207"/>
          <a:ext cx="4492602" cy="1233179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Satisfacción del cliente: de 7.5 a 9.4</a:t>
          </a:r>
          <a:endParaRPr lang="en-US" sz="3100" kern="1200"/>
        </a:p>
      </dsp:txBody>
      <dsp:txXfrm>
        <a:off x="60199" y="1413406"/>
        <a:ext cx="4372204" cy="1112781"/>
      </dsp:txXfrm>
    </dsp:sp>
    <dsp:sp modelId="{BF94D3D1-517E-48B2-9224-9CA19CA5ADD7}">
      <dsp:nvSpPr>
        <dsp:cNvPr id="0" name=""/>
        <dsp:cNvSpPr/>
      </dsp:nvSpPr>
      <dsp:spPr>
        <a:xfrm>
          <a:off x="0" y="2675667"/>
          <a:ext cx="4492602" cy="1233179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Retrabajo por errores: de 18% a 5%</a:t>
          </a:r>
          <a:endParaRPr lang="en-US" sz="3100" kern="1200"/>
        </a:p>
      </dsp:txBody>
      <dsp:txXfrm>
        <a:off x="60199" y="2735866"/>
        <a:ext cx="4372204" cy="1112781"/>
      </dsp:txXfrm>
    </dsp:sp>
    <dsp:sp modelId="{A9BD8DC2-EFAF-4733-9BA8-1EDA486E713D}">
      <dsp:nvSpPr>
        <dsp:cNvPr id="0" name=""/>
        <dsp:cNvSpPr/>
      </dsp:nvSpPr>
      <dsp:spPr>
        <a:xfrm>
          <a:off x="0" y="3998127"/>
          <a:ext cx="4492602" cy="1233179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Productividad: +20%</a:t>
          </a:r>
          <a:endParaRPr lang="en-US" sz="3100" kern="1200"/>
        </a:p>
      </dsp:txBody>
      <dsp:txXfrm>
        <a:off x="60199" y="4058326"/>
        <a:ext cx="4372204" cy="11127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13F5E-91E2-4788-B58C-0883A08EA976}">
      <dsp:nvSpPr>
        <dsp:cNvPr id="0" name=""/>
        <dsp:cNvSpPr/>
      </dsp:nvSpPr>
      <dsp:spPr>
        <a:xfrm>
          <a:off x="0" y="70076"/>
          <a:ext cx="4492602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1. ¿Qué beneficios ofrece CMMI-DEV en proyectos grandes?</a:t>
          </a:r>
          <a:endParaRPr lang="en-US" sz="3000" kern="1200"/>
        </a:p>
      </dsp:txBody>
      <dsp:txXfrm>
        <a:off x="80532" y="150608"/>
        <a:ext cx="4331538" cy="1488636"/>
      </dsp:txXfrm>
    </dsp:sp>
    <dsp:sp modelId="{B3F1E2E7-B501-4752-AF18-81C2C6A2C7F9}">
      <dsp:nvSpPr>
        <dsp:cNvPr id="0" name=""/>
        <dsp:cNvSpPr/>
      </dsp:nvSpPr>
      <dsp:spPr>
        <a:xfrm>
          <a:off x="0" y="1806176"/>
          <a:ext cx="4492602" cy="164970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2. ¿Cómo ayudan las métricas en el desarrollo?</a:t>
          </a:r>
          <a:endParaRPr lang="en-US" sz="3000" kern="1200"/>
        </a:p>
      </dsp:txBody>
      <dsp:txXfrm>
        <a:off x="80532" y="1886708"/>
        <a:ext cx="4331538" cy="1488636"/>
      </dsp:txXfrm>
    </dsp:sp>
    <dsp:sp modelId="{6E6141A2-4971-46CB-8854-98CE164439A3}">
      <dsp:nvSpPr>
        <dsp:cNvPr id="0" name=""/>
        <dsp:cNvSpPr/>
      </dsp:nvSpPr>
      <dsp:spPr>
        <a:xfrm>
          <a:off x="0" y="3542277"/>
          <a:ext cx="4492602" cy="16497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3. ¿Qué hacer ante resistencia a procesos?</a:t>
          </a:r>
          <a:endParaRPr lang="en-US" sz="3000" kern="1200"/>
        </a:p>
      </dsp:txBody>
      <dsp:txXfrm>
        <a:off x="80532" y="3622809"/>
        <a:ext cx="4331538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4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77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4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1202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324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1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1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odo.org/records/3510296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6963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8469" y="723331"/>
            <a:ext cx="6307061" cy="3875965"/>
          </a:xfrm>
          <a:noFill/>
        </p:spPr>
        <p:txBody>
          <a:bodyPr anchor="ctr">
            <a:normAutofit/>
          </a:bodyPr>
          <a:lstStyle/>
          <a:p>
            <a:r>
              <a:rPr lang="es-ES" sz="5200">
                <a:solidFill>
                  <a:schemeClr val="tx2"/>
                </a:solidFill>
              </a:rPr>
              <a:t>Caso Real: Implementación de CMMI-DEV en Infosys (India)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8468" y="5595582"/>
            <a:ext cx="6307061" cy="896658"/>
          </a:xfrm>
        </p:spPr>
        <p:txBody>
          <a:bodyPr>
            <a:normAutofit/>
          </a:bodyPr>
          <a:lstStyle/>
          <a:p>
            <a:pPr algn="r"/>
            <a:r>
              <a:rPr lang="en-US" sz="1700">
                <a:solidFill>
                  <a:schemeClr val="accent2"/>
                </a:solidFill>
                <a:hlinkClick r:id="rId2"/>
              </a:rPr>
              <a:t>https://zenodo.org/records/3510296</a:t>
            </a:r>
            <a:endParaRPr lang="en-US" sz="170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37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12791" y="5359400"/>
            <a:ext cx="191273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74" y="365760"/>
            <a:ext cx="4498258" cy="1325562"/>
          </a:xfrm>
        </p:spPr>
        <p:txBody>
          <a:bodyPr>
            <a:normAutofit/>
          </a:bodyPr>
          <a:lstStyle/>
          <a:p>
            <a:r>
              <a:t>Lecciones clave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54" y="2005739"/>
            <a:ext cx="4511678" cy="4174398"/>
          </a:xfrm>
        </p:spPr>
        <p:txBody>
          <a:bodyPr>
            <a:normAutofit/>
          </a:bodyPr>
          <a:lstStyle/>
          <a:p>
            <a:r>
              <a:t>- Estándares permiten escalamiento global</a:t>
            </a:r>
          </a:p>
          <a:p>
            <a:r>
              <a:t>- Tecnología potencia resultados</a:t>
            </a:r>
          </a:p>
          <a:p>
            <a:r>
              <a:t>- Disciplina organizacional es clave</a:t>
            </a:r>
          </a:p>
          <a:p>
            <a:r>
              <a:t>- CMMI se puede integrar con métodos ágiles</a:t>
            </a:r>
          </a:p>
        </p:txBody>
      </p:sp>
      <p:pic>
        <p:nvPicPr>
          <p:cNvPr id="5" name="Picture 4" descr="Placa brillante de circuito impreso">
            <a:extLst>
              <a:ext uri="{FF2B5EF4-FFF2-40B4-BE49-F238E27FC236}">
                <a16:creationId xmlns:a16="http://schemas.microsoft.com/office/drawing/2014/main" id="{638AC1D1-9DB9-2AF4-728E-96649141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473" r="21558" b="-1"/>
          <a:stretch/>
        </p:blipFill>
        <p:spPr>
          <a:xfrm>
            <a:off x="5654016" y="10"/>
            <a:ext cx="3489984" cy="68579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PE" sz="3100">
                <a:solidFill>
                  <a:srgbClr val="FFFFFF"/>
                </a:solidFill>
              </a:rPr>
              <a:t>Preguntas para discusión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99800-BC8A-FA9E-736C-79B02DC99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477718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774" y="365760"/>
            <a:ext cx="4498258" cy="1325562"/>
          </a:xfrm>
        </p:spPr>
        <p:txBody>
          <a:bodyPr>
            <a:normAutofit/>
          </a:bodyPr>
          <a:lstStyle/>
          <a:p>
            <a:r>
              <a:t>Perfil de la Empresa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354" y="2005739"/>
            <a:ext cx="4511678" cy="4174398"/>
          </a:xfrm>
        </p:spPr>
        <p:txBody>
          <a:bodyPr>
            <a:normAutofit/>
          </a:bodyPr>
          <a:lstStyle/>
          <a:p>
            <a:r>
              <a:t>Nombre: Infosys Limited</a:t>
            </a:r>
          </a:p>
          <a:p>
            <a:r>
              <a:t>Sede: Bangalore, India</a:t>
            </a:r>
          </a:p>
          <a:p>
            <a:r>
              <a:t>Fundación: 1981</a:t>
            </a:r>
          </a:p>
          <a:p>
            <a:r>
              <a:t>Empleados: +300,000</a:t>
            </a:r>
          </a:p>
          <a:p>
            <a:r>
              <a:t>Servicios: Consultoría, desarrollo de software, outsourcing de TI</a:t>
            </a:r>
          </a:p>
          <a:p>
            <a:r>
              <a:t>Clientes: +1,800 empresas en 50 países</a:t>
            </a:r>
          </a:p>
        </p:txBody>
      </p:sp>
      <p:pic>
        <p:nvPicPr>
          <p:cNvPr id="5" name="Picture 4" descr="Monitores de ordenador antiguos">
            <a:extLst>
              <a:ext uri="{FF2B5EF4-FFF2-40B4-BE49-F238E27FC236}">
                <a16:creationId xmlns:a16="http://schemas.microsoft.com/office/drawing/2014/main" id="{EA82446A-C628-F891-E1BF-78DDCDA7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55" r="36558" b="-1"/>
          <a:stretch/>
        </p:blipFill>
        <p:spPr>
          <a:xfrm>
            <a:off x="5654016" y="10"/>
            <a:ext cx="3489984" cy="685799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Motivaciones para adoptar CMMI-DEV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B24A24-B769-B704-B07E-56809EF91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7179774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Etapas de Implementación - Diagnóstico inicial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D92B7-E243-311D-FE50-EC7898B41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028334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Etapas de Implementación - Formación de grupos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14175-BB69-F401-B29B-57FBEB9E8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670369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Etapas de Implementación - Definición e implementación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5F3EB4-4F13-38C1-2165-807AF8D2C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1402348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Etapas de Implementación - Medición y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008C75-0192-90DB-D450-1DC0E80177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26156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Etapas de Implementación - Evaluación y certificación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026CF-FEF7-F114-2E17-551504818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45410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PE" sz="2600">
                <a:solidFill>
                  <a:srgbClr val="FFFFFF"/>
                </a:solidFill>
              </a:rPr>
              <a:t>Resultados Alcanzados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45BC00-32D8-B15F-BF2A-9DE0120F4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203301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24</TotalTime>
  <Words>293</Words>
  <Application>Microsoft Office PowerPoint</Application>
  <PresentationFormat>Presentación en pantalla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Vista</vt:lpstr>
      <vt:lpstr>Caso Real: Implementación de CMMI-DEV en Infosys (India)</vt:lpstr>
      <vt:lpstr>Perfil de la Empresa</vt:lpstr>
      <vt:lpstr>Motivaciones para adoptar CMMI-DEV</vt:lpstr>
      <vt:lpstr>Etapas de Implementación - Diagnóstico inicial</vt:lpstr>
      <vt:lpstr>Etapas de Implementación - Formación de grupos</vt:lpstr>
      <vt:lpstr>Etapas de Implementación - Definición e implementación</vt:lpstr>
      <vt:lpstr>Etapas de Implementación - Medición y control</vt:lpstr>
      <vt:lpstr>Etapas de Implementación - Evaluación y certificación</vt:lpstr>
      <vt:lpstr>Resultados Alcanzados</vt:lpstr>
      <vt:lpstr>Lecciones clave</vt:lpstr>
      <vt:lpstr>Preguntas para discusión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3</cp:revision>
  <dcterms:created xsi:type="dcterms:W3CDTF">2013-01-27T09:14:16Z</dcterms:created>
  <dcterms:modified xsi:type="dcterms:W3CDTF">2025-04-23T18:12:33Z</dcterms:modified>
  <cp:category/>
</cp:coreProperties>
</file>