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4" r:id="rId2"/>
    <p:sldId id="330" r:id="rId3"/>
    <p:sldId id="331" r:id="rId4"/>
    <p:sldId id="333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53"/>
  </p:normalViewPr>
  <p:slideViewPr>
    <p:cSldViewPr>
      <p:cViewPr varScale="1">
        <p:scale>
          <a:sx n="92" d="100"/>
          <a:sy n="92" d="100"/>
        </p:scale>
        <p:origin x="1349" y="29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s-PE" altLang="es-PE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Modelo que guía la gestión efectiva de proveedores.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8327E79E-390F-4529-9F3F-8EADC2B30957}">
      <dgm:prSet/>
      <dgm:spPr/>
      <dgm:t>
        <a:bodyPr/>
        <a:lstStyle/>
        <a:p>
          <a:r>
            <a:rPr kumimoji="0" lang="es-PE" altLang="es-PE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Ayuda a seleccionar, gestionar y evaluar proveedores externos.</a:t>
          </a:r>
        </a:p>
      </dgm:t>
    </dgm:pt>
    <dgm:pt modelId="{46A06316-153D-4728-9CD0-492F49D77E90}" type="parTrans" cxnId="{8E33380F-410E-4A20-95D0-3785B7C35AC3}">
      <dgm:prSet/>
      <dgm:spPr/>
      <dgm:t>
        <a:bodyPr/>
        <a:lstStyle/>
        <a:p>
          <a:endParaRPr lang="es-PE"/>
        </a:p>
      </dgm:t>
    </dgm:pt>
    <dgm:pt modelId="{94FE4AA3-C52A-4F54-8683-EA46651EF2AC}" type="sibTrans" cxnId="{8E33380F-410E-4A20-95D0-3785B7C35AC3}">
      <dgm:prSet/>
      <dgm:spPr/>
      <dgm:t>
        <a:bodyPr/>
        <a:lstStyle/>
        <a:p>
          <a:endParaRPr lang="es-PE"/>
        </a:p>
      </dgm:t>
    </dgm:pt>
    <dgm:pt modelId="{8C2D7E59-E97A-4C35-8B39-5528ACDA99DE}">
      <dgm:prSet/>
      <dgm:spPr/>
      <dgm:t>
        <a:bodyPr/>
        <a:lstStyle/>
        <a:p>
          <a:r>
            <a:rPr kumimoji="0" lang="es-PE" altLang="es-PE" b="0" i="0" u="none" strike="noStrike" cap="none" normalizeH="0" baseline="0">
              <a:ln/>
              <a:effectLst/>
              <a:latin typeface="Arial" panose="020B0604020202020204" pitchFamily="34" charset="0"/>
            </a:rPr>
            <a:t>Clave en proyectos con alto grado de subcontratación</a:t>
          </a:r>
          <a:endParaRPr kumimoji="0" lang="es-PE" altLang="es-PE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42C86666-F25C-430F-B16E-F2DFBDCA753C}" type="parTrans" cxnId="{2F7DAEF7-E69C-42E1-AB75-6C149C15C69D}">
      <dgm:prSet/>
      <dgm:spPr/>
      <dgm:t>
        <a:bodyPr/>
        <a:lstStyle/>
        <a:p>
          <a:endParaRPr lang="es-PE"/>
        </a:p>
      </dgm:t>
    </dgm:pt>
    <dgm:pt modelId="{94BA6B5C-F655-44CA-B05D-8F4E33BB6338}" type="sibTrans" cxnId="{2F7DAEF7-E69C-42E1-AB75-6C149C15C69D}">
      <dgm:prSet/>
      <dgm:spPr/>
      <dgm:t>
        <a:bodyPr/>
        <a:lstStyle/>
        <a:p>
          <a:endParaRPr lang="es-PE"/>
        </a:p>
      </dgm:t>
    </dgm:pt>
    <dgm:pt modelId="{A3604CF3-BB9B-4357-9774-028C1A50E200}" type="pres">
      <dgm:prSet presAssocID="{0C434FB6-67FE-454B-B127-7A1821CB6067}" presName="diagram" presStyleCnt="0">
        <dgm:presLayoutVars>
          <dgm:dir/>
          <dgm:resizeHandles val="exact"/>
        </dgm:presLayoutVars>
      </dgm:prSet>
      <dgm:spPr/>
    </dgm:pt>
    <dgm:pt modelId="{3DD52B44-009B-4A7B-A9AF-3CE725CB2075}" type="pres">
      <dgm:prSet presAssocID="{3BA61855-B5B7-4857-9155-F262E00C78E1}" presName="node" presStyleLbl="node1" presStyleIdx="0" presStyleCnt="3">
        <dgm:presLayoutVars>
          <dgm:bulletEnabled val="1"/>
        </dgm:presLayoutVars>
      </dgm:prSet>
      <dgm:spPr/>
    </dgm:pt>
    <dgm:pt modelId="{21B9B207-7636-42A4-B469-A2AD77656D14}" type="pres">
      <dgm:prSet presAssocID="{2080D951-49A6-4B5D-8A6E-00667BC2FF26}" presName="sibTrans" presStyleCnt="0"/>
      <dgm:spPr/>
    </dgm:pt>
    <dgm:pt modelId="{5DCC4A96-6431-4BD8-A606-4354486B157E}" type="pres">
      <dgm:prSet presAssocID="{8327E79E-390F-4529-9F3F-8EADC2B30957}" presName="node" presStyleLbl="node1" presStyleIdx="1" presStyleCnt="3">
        <dgm:presLayoutVars>
          <dgm:bulletEnabled val="1"/>
        </dgm:presLayoutVars>
      </dgm:prSet>
      <dgm:spPr/>
    </dgm:pt>
    <dgm:pt modelId="{365B9FEE-E37F-4CA6-9079-08EE99AD2600}" type="pres">
      <dgm:prSet presAssocID="{94FE4AA3-C52A-4F54-8683-EA46651EF2AC}" presName="sibTrans" presStyleCnt="0"/>
      <dgm:spPr/>
    </dgm:pt>
    <dgm:pt modelId="{2209B299-9B10-4315-B6E3-326C5B7B94A1}" type="pres">
      <dgm:prSet presAssocID="{8C2D7E59-E97A-4C35-8B39-5528ACDA99DE}" presName="node" presStyleLbl="node1" presStyleIdx="2" presStyleCnt="3">
        <dgm:presLayoutVars>
          <dgm:bulletEnabled val="1"/>
        </dgm:presLayoutVars>
      </dgm:prSet>
      <dgm:spPr/>
    </dgm:pt>
  </dgm:ptLst>
  <dgm:cxnLst>
    <dgm:cxn modelId="{8E33380F-410E-4A20-95D0-3785B7C35AC3}" srcId="{0C434FB6-67FE-454B-B127-7A1821CB6067}" destId="{8327E79E-390F-4529-9F3F-8EADC2B30957}" srcOrd="1" destOrd="0" parTransId="{46A06316-153D-4728-9CD0-492F49D77E90}" sibTransId="{94FE4AA3-C52A-4F54-8683-EA46651EF2AC}"/>
    <dgm:cxn modelId="{099B698B-7196-4604-BE2C-6226C8F33437}" type="presOf" srcId="{8C2D7E59-E97A-4C35-8B39-5528ACDA99DE}" destId="{2209B299-9B10-4315-B6E3-326C5B7B94A1}" srcOrd="0" destOrd="0" presId="urn:microsoft.com/office/officeart/2005/8/layout/default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5F1596CB-34C7-40FF-8F82-25F1C34AE2DE}" type="presOf" srcId="{3BA61855-B5B7-4857-9155-F262E00C78E1}" destId="{3DD52B44-009B-4A7B-A9AF-3CE725CB2075}" srcOrd="0" destOrd="0" presId="urn:microsoft.com/office/officeart/2005/8/layout/default"/>
    <dgm:cxn modelId="{E253C7CE-DB03-461F-AC05-F16EC1EA7257}" type="presOf" srcId="{0C434FB6-67FE-454B-B127-7A1821CB6067}" destId="{A3604CF3-BB9B-4357-9774-028C1A50E200}" srcOrd="0" destOrd="0" presId="urn:microsoft.com/office/officeart/2005/8/layout/default"/>
    <dgm:cxn modelId="{0FE241E8-02BB-45A1-9C20-2984147624B9}" type="presOf" srcId="{8327E79E-390F-4529-9F3F-8EADC2B30957}" destId="{5DCC4A96-6431-4BD8-A606-4354486B157E}" srcOrd="0" destOrd="0" presId="urn:microsoft.com/office/officeart/2005/8/layout/default"/>
    <dgm:cxn modelId="{2F7DAEF7-E69C-42E1-AB75-6C149C15C69D}" srcId="{0C434FB6-67FE-454B-B127-7A1821CB6067}" destId="{8C2D7E59-E97A-4C35-8B39-5528ACDA99DE}" srcOrd="2" destOrd="0" parTransId="{42C86666-F25C-430F-B16E-F2DFBDCA753C}" sibTransId="{94BA6B5C-F655-44CA-B05D-8F4E33BB6338}"/>
    <dgm:cxn modelId="{C541A0FA-A966-4508-854C-DA02AFB535F4}" type="presParOf" srcId="{A3604CF3-BB9B-4357-9774-028C1A50E200}" destId="{3DD52B44-009B-4A7B-A9AF-3CE725CB2075}" srcOrd="0" destOrd="0" presId="urn:microsoft.com/office/officeart/2005/8/layout/default"/>
    <dgm:cxn modelId="{C79ACBB7-9D21-49F3-B9AA-23EB9BFE0BE1}" type="presParOf" srcId="{A3604CF3-BB9B-4357-9774-028C1A50E200}" destId="{21B9B207-7636-42A4-B469-A2AD77656D14}" srcOrd="1" destOrd="0" presId="urn:microsoft.com/office/officeart/2005/8/layout/default"/>
    <dgm:cxn modelId="{1AFF60AF-6116-4B3A-81BD-69BC85EC36D4}" type="presParOf" srcId="{A3604CF3-BB9B-4357-9774-028C1A50E200}" destId="{5DCC4A96-6431-4BD8-A606-4354486B157E}" srcOrd="2" destOrd="0" presId="urn:microsoft.com/office/officeart/2005/8/layout/default"/>
    <dgm:cxn modelId="{576ADF30-A3B0-4A93-AC7F-7BCD3ABF11F7}" type="presParOf" srcId="{A3604CF3-BB9B-4357-9774-028C1A50E200}" destId="{365B9FEE-E37F-4CA6-9079-08EE99AD2600}" srcOrd="3" destOrd="0" presId="urn:microsoft.com/office/officeart/2005/8/layout/default"/>
    <dgm:cxn modelId="{75E63918-2C6C-40EE-A8B1-B944A51C9D8C}" type="presParOf" srcId="{A3604CF3-BB9B-4357-9774-028C1A50E200}" destId="{2209B299-9B10-4315-B6E3-326C5B7B94A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CMMI-DEV: Enfoque en desarrollo interno.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0B4C679F-35DE-4420-9A97-14AF8AF0C9CE}">
      <dgm:prSet/>
      <dgm:spPr/>
      <dgm:t>
        <a:bodyPr/>
        <a:lstStyle/>
        <a:p>
          <a:pPr>
            <a:buNone/>
          </a:pPr>
          <a:r>
            <a:rPr lang="es-ES"/>
            <a:t>CMMI-SVC: Servicios para usuarios finales.</a:t>
          </a:r>
        </a:p>
      </dgm:t>
    </dgm:pt>
    <dgm:pt modelId="{470BECC9-8501-41D2-B815-34082227F7B4}" type="parTrans" cxnId="{AEDB8D17-5F7D-4ACF-AD85-8923042F5088}">
      <dgm:prSet/>
      <dgm:spPr/>
      <dgm:t>
        <a:bodyPr/>
        <a:lstStyle/>
        <a:p>
          <a:endParaRPr lang="es-PE"/>
        </a:p>
      </dgm:t>
    </dgm:pt>
    <dgm:pt modelId="{7067444B-8452-47CA-BEE2-FD6189B2C54E}" type="sibTrans" cxnId="{AEDB8D17-5F7D-4ACF-AD85-8923042F5088}">
      <dgm:prSet/>
      <dgm:spPr/>
      <dgm:t>
        <a:bodyPr/>
        <a:lstStyle/>
        <a:p>
          <a:endParaRPr lang="es-PE"/>
        </a:p>
      </dgm:t>
    </dgm:pt>
    <dgm:pt modelId="{4DC3DB6B-BDC4-4A78-BF37-EE6645037D58}">
      <dgm:prSet/>
      <dgm:spPr/>
      <dgm:t>
        <a:bodyPr/>
        <a:lstStyle/>
        <a:p>
          <a:pPr>
            <a:buNone/>
          </a:pPr>
          <a:r>
            <a:rPr lang="es-ES"/>
            <a:t>CMMI-SPM: Relaciones con proveedores externos.</a:t>
          </a:r>
        </a:p>
      </dgm:t>
    </dgm:pt>
    <dgm:pt modelId="{FB7CF5D6-04F0-42E1-ACE3-4FCD07024B23}" type="parTrans" cxnId="{ADECA3D4-5E10-42A8-9A8B-FE1C57B5F298}">
      <dgm:prSet/>
      <dgm:spPr/>
      <dgm:t>
        <a:bodyPr/>
        <a:lstStyle/>
        <a:p>
          <a:endParaRPr lang="es-PE"/>
        </a:p>
      </dgm:t>
    </dgm:pt>
    <dgm:pt modelId="{FAD7F957-F30B-4955-9DB3-F50EE30EB70D}" type="sibTrans" cxnId="{ADECA3D4-5E10-42A8-9A8B-FE1C57B5F298}">
      <dgm:prSet/>
      <dgm:spPr/>
      <dgm:t>
        <a:bodyPr/>
        <a:lstStyle/>
        <a:p>
          <a:endParaRPr lang="es-PE"/>
        </a:p>
      </dgm:t>
    </dgm:pt>
    <dgm:pt modelId="{F662FA1C-3A3B-4F6C-A333-3C9B7389C559}">
      <dgm:prSet/>
      <dgm:spPr/>
      <dgm:t>
        <a:bodyPr/>
        <a:lstStyle/>
        <a:p>
          <a:r>
            <a:rPr lang="es-ES"/>
            <a:t>Cada uno responde a distintos entornos de proyecto.</a:t>
          </a:r>
        </a:p>
      </dgm:t>
    </dgm:pt>
    <dgm:pt modelId="{AF75BD69-CFAD-457C-8F8A-E6D7AD255A99}" type="parTrans" cxnId="{1A98B18F-455B-4376-AE8B-97B2BCC43458}">
      <dgm:prSet/>
      <dgm:spPr/>
      <dgm:t>
        <a:bodyPr/>
        <a:lstStyle/>
        <a:p>
          <a:endParaRPr lang="es-PE"/>
        </a:p>
      </dgm:t>
    </dgm:pt>
    <dgm:pt modelId="{EB259BA0-7C38-474C-99C7-35B7A2C78EBD}" type="sibTrans" cxnId="{1A98B18F-455B-4376-AE8B-97B2BCC43458}">
      <dgm:prSet/>
      <dgm:spPr/>
      <dgm:t>
        <a:bodyPr/>
        <a:lstStyle/>
        <a:p>
          <a:endParaRPr lang="es-PE"/>
        </a:p>
      </dgm:t>
    </dgm:pt>
    <dgm:pt modelId="{FA0297FC-68D6-454E-843E-3322F6833F3E}" type="pres">
      <dgm:prSet presAssocID="{0C434FB6-67FE-454B-B127-7A1821CB606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EA09D87-B7C4-4F83-BA94-03E2CB3BBC93}" type="pres">
      <dgm:prSet presAssocID="{3BA61855-B5B7-4857-9155-F262E00C78E1}" presName="circle1" presStyleLbl="node1" presStyleIdx="0" presStyleCnt="4"/>
      <dgm:spPr/>
    </dgm:pt>
    <dgm:pt modelId="{7C4B9D72-4BAE-445B-B4B1-24602D6D1002}" type="pres">
      <dgm:prSet presAssocID="{3BA61855-B5B7-4857-9155-F262E00C78E1}" presName="space" presStyleCnt="0"/>
      <dgm:spPr/>
    </dgm:pt>
    <dgm:pt modelId="{4CBF9661-EF5B-480F-A4C3-B03DA369F150}" type="pres">
      <dgm:prSet presAssocID="{3BA61855-B5B7-4857-9155-F262E00C78E1}" presName="rect1" presStyleLbl="alignAcc1" presStyleIdx="0" presStyleCnt="4"/>
      <dgm:spPr/>
    </dgm:pt>
    <dgm:pt modelId="{5E9D8046-BFB8-4FD7-B234-097A3B788877}" type="pres">
      <dgm:prSet presAssocID="{0B4C679F-35DE-4420-9A97-14AF8AF0C9CE}" presName="vertSpace2" presStyleLbl="node1" presStyleIdx="0" presStyleCnt="4"/>
      <dgm:spPr/>
    </dgm:pt>
    <dgm:pt modelId="{40272C59-833C-4B81-92C7-CFC9F49BC8DB}" type="pres">
      <dgm:prSet presAssocID="{0B4C679F-35DE-4420-9A97-14AF8AF0C9CE}" presName="circle2" presStyleLbl="node1" presStyleIdx="1" presStyleCnt="4"/>
      <dgm:spPr/>
    </dgm:pt>
    <dgm:pt modelId="{9955B8AC-F85A-4801-8CB3-D7B6B053AFA3}" type="pres">
      <dgm:prSet presAssocID="{0B4C679F-35DE-4420-9A97-14AF8AF0C9CE}" presName="rect2" presStyleLbl="alignAcc1" presStyleIdx="1" presStyleCnt="4"/>
      <dgm:spPr/>
    </dgm:pt>
    <dgm:pt modelId="{1BFEC27C-998B-4272-B5F8-7EA124D6D552}" type="pres">
      <dgm:prSet presAssocID="{4DC3DB6B-BDC4-4A78-BF37-EE6645037D58}" presName="vertSpace3" presStyleLbl="node1" presStyleIdx="1" presStyleCnt="4"/>
      <dgm:spPr/>
    </dgm:pt>
    <dgm:pt modelId="{2D448EE3-4EAA-4959-BD65-BCD3BA6D43BD}" type="pres">
      <dgm:prSet presAssocID="{4DC3DB6B-BDC4-4A78-BF37-EE6645037D58}" presName="circle3" presStyleLbl="node1" presStyleIdx="2" presStyleCnt="4"/>
      <dgm:spPr/>
    </dgm:pt>
    <dgm:pt modelId="{9C5D5248-F7E8-4A36-8DCB-8CEDA859C199}" type="pres">
      <dgm:prSet presAssocID="{4DC3DB6B-BDC4-4A78-BF37-EE6645037D58}" presName="rect3" presStyleLbl="alignAcc1" presStyleIdx="2" presStyleCnt="4"/>
      <dgm:spPr/>
    </dgm:pt>
    <dgm:pt modelId="{7D9FCE13-E516-4BBC-927E-F88FF28AEA65}" type="pres">
      <dgm:prSet presAssocID="{F662FA1C-3A3B-4F6C-A333-3C9B7389C559}" presName="vertSpace4" presStyleLbl="node1" presStyleIdx="2" presStyleCnt="4"/>
      <dgm:spPr/>
    </dgm:pt>
    <dgm:pt modelId="{9F463209-D543-404D-AADD-4F84315B822A}" type="pres">
      <dgm:prSet presAssocID="{F662FA1C-3A3B-4F6C-A333-3C9B7389C559}" presName="circle4" presStyleLbl="node1" presStyleIdx="3" presStyleCnt="4"/>
      <dgm:spPr/>
    </dgm:pt>
    <dgm:pt modelId="{0B9D2F7D-682C-49DF-82A4-25988E7DF69A}" type="pres">
      <dgm:prSet presAssocID="{F662FA1C-3A3B-4F6C-A333-3C9B7389C559}" presName="rect4" presStyleLbl="alignAcc1" presStyleIdx="3" presStyleCnt="4"/>
      <dgm:spPr/>
    </dgm:pt>
    <dgm:pt modelId="{45558F0F-0140-4E3B-BD2D-86B6EE14CC1A}" type="pres">
      <dgm:prSet presAssocID="{3BA61855-B5B7-4857-9155-F262E00C78E1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8F0AC2C8-AE57-44BA-8DE1-856EC7331C59}" type="pres">
      <dgm:prSet presAssocID="{0B4C679F-35DE-4420-9A97-14AF8AF0C9CE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CEBDD307-F55C-4D11-B9DE-9E09E5F2FBC0}" type="pres">
      <dgm:prSet presAssocID="{4DC3DB6B-BDC4-4A78-BF37-EE6645037D58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7EA570B2-16CA-42B7-B863-492E28EE9444}" type="pres">
      <dgm:prSet presAssocID="{F662FA1C-3A3B-4F6C-A333-3C9B7389C559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AEDB8D17-5F7D-4ACF-AD85-8923042F5088}" srcId="{0C434FB6-67FE-454B-B127-7A1821CB6067}" destId="{0B4C679F-35DE-4420-9A97-14AF8AF0C9CE}" srcOrd="1" destOrd="0" parTransId="{470BECC9-8501-41D2-B815-34082227F7B4}" sibTransId="{7067444B-8452-47CA-BEE2-FD6189B2C54E}"/>
    <dgm:cxn modelId="{43542124-C84D-45E0-A76B-120976BBE301}" type="presOf" srcId="{0B4C679F-35DE-4420-9A97-14AF8AF0C9CE}" destId="{9955B8AC-F85A-4801-8CB3-D7B6B053AFA3}" srcOrd="0" destOrd="0" presId="urn:microsoft.com/office/officeart/2005/8/layout/target3"/>
    <dgm:cxn modelId="{6272F38B-324D-4CB3-B11B-6BDA579DAEF1}" type="presOf" srcId="{F662FA1C-3A3B-4F6C-A333-3C9B7389C559}" destId="{0B9D2F7D-682C-49DF-82A4-25988E7DF69A}" srcOrd="0" destOrd="0" presId="urn:microsoft.com/office/officeart/2005/8/layout/target3"/>
    <dgm:cxn modelId="{1A98B18F-455B-4376-AE8B-97B2BCC43458}" srcId="{0C434FB6-67FE-454B-B127-7A1821CB6067}" destId="{F662FA1C-3A3B-4F6C-A333-3C9B7389C559}" srcOrd="3" destOrd="0" parTransId="{AF75BD69-CFAD-457C-8F8A-E6D7AD255A99}" sibTransId="{EB259BA0-7C38-474C-99C7-35B7A2C78EBD}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95D56EB9-7E81-4E26-B686-3D04086A1038}" type="presOf" srcId="{3BA61855-B5B7-4857-9155-F262E00C78E1}" destId="{45558F0F-0140-4E3B-BD2D-86B6EE14CC1A}" srcOrd="1" destOrd="0" presId="urn:microsoft.com/office/officeart/2005/8/layout/target3"/>
    <dgm:cxn modelId="{03C615BD-7DC5-49C6-9595-1C71EEE82B51}" type="presOf" srcId="{4DC3DB6B-BDC4-4A78-BF37-EE6645037D58}" destId="{CEBDD307-F55C-4D11-B9DE-9E09E5F2FBC0}" srcOrd="1" destOrd="0" presId="urn:microsoft.com/office/officeart/2005/8/layout/target3"/>
    <dgm:cxn modelId="{D485CECA-4F09-4227-BF39-259AF11540E7}" type="presOf" srcId="{0C434FB6-67FE-454B-B127-7A1821CB6067}" destId="{FA0297FC-68D6-454E-843E-3322F6833F3E}" srcOrd="0" destOrd="0" presId="urn:microsoft.com/office/officeart/2005/8/layout/target3"/>
    <dgm:cxn modelId="{ADECA3D4-5E10-42A8-9A8B-FE1C57B5F298}" srcId="{0C434FB6-67FE-454B-B127-7A1821CB6067}" destId="{4DC3DB6B-BDC4-4A78-BF37-EE6645037D58}" srcOrd="2" destOrd="0" parTransId="{FB7CF5D6-04F0-42E1-ACE3-4FCD07024B23}" sibTransId="{FAD7F957-F30B-4955-9DB3-F50EE30EB70D}"/>
    <dgm:cxn modelId="{4CBC67E7-7CD0-4F0B-B76F-B610ED644404}" type="presOf" srcId="{4DC3DB6B-BDC4-4A78-BF37-EE6645037D58}" destId="{9C5D5248-F7E8-4A36-8DCB-8CEDA859C199}" srcOrd="0" destOrd="0" presId="urn:microsoft.com/office/officeart/2005/8/layout/target3"/>
    <dgm:cxn modelId="{204A6FF4-8666-40A2-8A9F-A2DAFDB9BD97}" type="presOf" srcId="{F662FA1C-3A3B-4F6C-A333-3C9B7389C559}" destId="{7EA570B2-16CA-42B7-B863-492E28EE9444}" srcOrd="1" destOrd="0" presId="urn:microsoft.com/office/officeart/2005/8/layout/target3"/>
    <dgm:cxn modelId="{3BD026F9-C6E7-4A0A-AFAE-C6281008DE3D}" type="presOf" srcId="{0B4C679F-35DE-4420-9A97-14AF8AF0C9CE}" destId="{8F0AC2C8-AE57-44BA-8DE1-856EC7331C59}" srcOrd="1" destOrd="0" presId="urn:microsoft.com/office/officeart/2005/8/layout/target3"/>
    <dgm:cxn modelId="{7FBB12FA-76AD-4D7E-9CF5-98DC1CA75189}" type="presOf" srcId="{3BA61855-B5B7-4857-9155-F262E00C78E1}" destId="{4CBF9661-EF5B-480F-A4C3-B03DA369F150}" srcOrd="0" destOrd="0" presId="urn:microsoft.com/office/officeart/2005/8/layout/target3"/>
    <dgm:cxn modelId="{B923F2F3-23F7-423B-B2A6-EF968EC2BBC2}" type="presParOf" srcId="{FA0297FC-68D6-454E-843E-3322F6833F3E}" destId="{DEA09D87-B7C4-4F83-BA94-03E2CB3BBC93}" srcOrd="0" destOrd="0" presId="urn:microsoft.com/office/officeart/2005/8/layout/target3"/>
    <dgm:cxn modelId="{12D13E71-E8BF-465F-8D53-978AD77A1DAE}" type="presParOf" srcId="{FA0297FC-68D6-454E-843E-3322F6833F3E}" destId="{7C4B9D72-4BAE-445B-B4B1-24602D6D1002}" srcOrd="1" destOrd="0" presId="urn:microsoft.com/office/officeart/2005/8/layout/target3"/>
    <dgm:cxn modelId="{173F0EDD-FB6A-483E-88F2-9BF96F704087}" type="presParOf" srcId="{FA0297FC-68D6-454E-843E-3322F6833F3E}" destId="{4CBF9661-EF5B-480F-A4C3-B03DA369F150}" srcOrd="2" destOrd="0" presId="urn:microsoft.com/office/officeart/2005/8/layout/target3"/>
    <dgm:cxn modelId="{2703BA16-B7CE-41BB-BF73-4D3072CD2BB2}" type="presParOf" srcId="{FA0297FC-68D6-454E-843E-3322F6833F3E}" destId="{5E9D8046-BFB8-4FD7-B234-097A3B788877}" srcOrd="3" destOrd="0" presId="urn:microsoft.com/office/officeart/2005/8/layout/target3"/>
    <dgm:cxn modelId="{60FF5EB9-5180-4F68-B773-57F413518CB8}" type="presParOf" srcId="{FA0297FC-68D6-454E-843E-3322F6833F3E}" destId="{40272C59-833C-4B81-92C7-CFC9F49BC8DB}" srcOrd="4" destOrd="0" presId="urn:microsoft.com/office/officeart/2005/8/layout/target3"/>
    <dgm:cxn modelId="{A4AEC471-D146-415C-A6B7-E85353ADCCB8}" type="presParOf" srcId="{FA0297FC-68D6-454E-843E-3322F6833F3E}" destId="{9955B8AC-F85A-4801-8CB3-D7B6B053AFA3}" srcOrd="5" destOrd="0" presId="urn:microsoft.com/office/officeart/2005/8/layout/target3"/>
    <dgm:cxn modelId="{EF00DD39-7808-481E-A64B-5485DA486812}" type="presParOf" srcId="{FA0297FC-68D6-454E-843E-3322F6833F3E}" destId="{1BFEC27C-998B-4272-B5F8-7EA124D6D552}" srcOrd="6" destOrd="0" presId="urn:microsoft.com/office/officeart/2005/8/layout/target3"/>
    <dgm:cxn modelId="{4E8361CC-3CA9-42CC-A1D2-7846E0881484}" type="presParOf" srcId="{FA0297FC-68D6-454E-843E-3322F6833F3E}" destId="{2D448EE3-4EAA-4959-BD65-BCD3BA6D43BD}" srcOrd="7" destOrd="0" presId="urn:microsoft.com/office/officeart/2005/8/layout/target3"/>
    <dgm:cxn modelId="{7F5CB6BA-14A3-4073-B365-6741D650BB27}" type="presParOf" srcId="{FA0297FC-68D6-454E-843E-3322F6833F3E}" destId="{9C5D5248-F7E8-4A36-8DCB-8CEDA859C199}" srcOrd="8" destOrd="0" presId="urn:microsoft.com/office/officeart/2005/8/layout/target3"/>
    <dgm:cxn modelId="{7DDDFBC4-E5B4-4908-AC02-82346B616115}" type="presParOf" srcId="{FA0297FC-68D6-454E-843E-3322F6833F3E}" destId="{7D9FCE13-E516-4BBC-927E-F88FF28AEA65}" srcOrd="9" destOrd="0" presId="urn:microsoft.com/office/officeart/2005/8/layout/target3"/>
    <dgm:cxn modelId="{93654CFF-5D5F-48AE-99ED-8D80D174566A}" type="presParOf" srcId="{FA0297FC-68D6-454E-843E-3322F6833F3E}" destId="{9F463209-D543-404D-AADD-4F84315B822A}" srcOrd="10" destOrd="0" presId="urn:microsoft.com/office/officeart/2005/8/layout/target3"/>
    <dgm:cxn modelId="{5DD2F523-8BB8-4D28-8C6D-E923904FB905}" type="presParOf" srcId="{FA0297FC-68D6-454E-843E-3322F6833F3E}" destId="{0B9D2F7D-682C-49DF-82A4-25988E7DF69A}" srcOrd="11" destOrd="0" presId="urn:microsoft.com/office/officeart/2005/8/layout/target3"/>
    <dgm:cxn modelId="{47666F15-B962-4776-9AF0-1C4EE6E0227E}" type="presParOf" srcId="{FA0297FC-68D6-454E-843E-3322F6833F3E}" destId="{45558F0F-0140-4E3B-BD2D-86B6EE14CC1A}" srcOrd="12" destOrd="0" presId="urn:microsoft.com/office/officeart/2005/8/layout/target3"/>
    <dgm:cxn modelId="{E6F8B619-5370-4E32-A3C3-1E0902E7C436}" type="presParOf" srcId="{FA0297FC-68D6-454E-843E-3322F6833F3E}" destId="{8F0AC2C8-AE57-44BA-8DE1-856EC7331C59}" srcOrd="13" destOrd="0" presId="urn:microsoft.com/office/officeart/2005/8/layout/target3"/>
    <dgm:cxn modelId="{FB150E72-E7F2-4328-AB49-8BF7D885F19B}" type="presParOf" srcId="{FA0297FC-68D6-454E-843E-3322F6833F3E}" destId="{CEBDD307-F55C-4D11-B9DE-9E09E5F2FBC0}" srcOrd="14" destOrd="0" presId="urn:microsoft.com/office/officeart/2005/8/layout/target3"/>
    <dgm:cxn modelId="{C4DDE738-6E52-47C0-B2E7-D9D67257F7C5}" type="presParOf" srcId="{FA0297FC-68D6-454E-843E-3322F6833F3E}" destId="{7EA570B2-16CA-42B7-B863-492E28EE9444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¿Han tenido experiencias con proveedores difíciles?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D93ACA6E-B2D9-4F05-8A17-5EC0AC78924D}">
      <dgm:prSet/>
      <dgm:spPr/>
      <dgm:t>
        <a:bodyPr/>
        <a:lstStyle/>
        <a:p>
          <a:pPr>
            <a:buNone/>
          </a:pPr>
          <a:r>
            <a:rPr lang="es-ES"/>
            <a:t>¿Qué prácticas podrían implementar en un proyecto real?</a:t>
          </a:r>
        </a:p>
      </dgm:t>
    </dgm:pt>
    <dgm:pt modelId="{EF9492EC-1763-494A-9F25-855828B41F33}" type="parTrans" cxnId="{04C30002-DC9A-4D9E-8A57-4BA9F4B6C179}">
      <dgm:prSet/>
      <dgm:spPr/>
      <dgm:t>
        <a:bodyPr/>
        <a:lstStyle/>
        <a:p>
          <a:endParaRPr lang="es-PE"/>
        </a:p>
      </dgm:t>
    </dgm:pt>
    <dgm:pt modelId="{71060BB3-F743-4996-842C-035CD6D35DCB}" type="sibTrans" cxnId="{04C30002-DC9A-4D9E-8A57-4BA9F4B6C179}">
      <dgm:prSet/>
      <dgm:spPr/>
      <dgm:t>
        <a:bodyPr/>
        <a:lstStyle/>
        <a:p>
          <a:endParaRPr lang="es-PE"/>
        </a:p>
      </dgm:t>
    </dgm:pt>
    <dgm:pt modelId="{CB822416-04BB-4EC3-BCE2-737665D1CCC5}">
      <dgm:prSet/>
      <dgm:spPr/>
      <dgm:t>
        <a:bodyPr/>
        <a:lstStyle/>
        <a:p>
          <a:r>
            <a:rPr lang="es-ES"/>
            <a:t>¿Cómo evitar incumplimientos y sobrecostos?</a:t>
          </a:r>
        </a:p>
      </dgm:t>
    </dgm:pt>
    <dgm:pt modelId="{A0327DEF-25E1-44EE-AAB9-34817B516601}" type="parTrans" cxnId="{97B22A12-D86A-49C7-9B2B-2C8FE29A4452}">
      <dgm:prSet/>
      <dgm:spPr/>
      <dgm:t>
        <a:bodyPr/>
        <a:lstStyle/>
        <a:p>
          <a:endParaRPr lang="es-PE"/>
        </a:p>
      </dgm:t>
    </dgm:pt>
    <dgm:pt modelId="{1544912B-0BDF-40EB-A251-59B6E7617C73}" type="sibTrans" cxnId="{97B22A12-D86A-49C7-9B2B-2C8FE29A4452}">
      <dgm:prSet/>
      <dgm:spPr/>
      <dgm:t>
        <a:bodyPr/>
        <a:lstStyle/>
        <a:p>
          <a:endParaRPr lang="es-PE"/>
        </a:p>
      </dgm:t>
    </dgm:pt>
    <dgm:pt modelId="{AD76C314-F4E3-4213-897B-381CAEB371D8}" type="pres">
      <dgm:prSet presAssocID="{0C434FB6-67FE-454B-B127-7A1821CB606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E58A7A-2056-4C5D-B089-C40E7FEFED3B}" type="pres">
      <dgm:prSet presAssocID="{3BA61855-B5B7-4857-9155-F262E00C78E1}" presName="root" presStyleCnt="0"/>
      <dgm:spPr/>
    </dgm:pt>
    <dgm:pt modelId="{AE7C7259-FCFA-4FC4-8523-73F6D72A2D48}" type="pres">
      <dgm:prSet presAssocID="{3BA61855-B5B7-4857-9155-F262E00C78E1}" presName="rootComposite" presStyleCnt="0"/>
      <dgm:spPr/>
    </dgm:pt>
    <dgm:pt modelId="{DF4E2C71-B912-4D7F-8E44-6241EC488F86}" type="pres">
      <dgm:prSet presAssocID="{3BA61855-B5B7-4857-9155-F262E00C78E1}" presName="rootText" presStyleLbl="node1" presStyleIdx="0" presStyleCnt="3"/>
      <dgm:spPr/>
    </dgm:pt>
    <dgm:pt modelId="{C05B346C-6C54-4407-BFA6-8759E4E76A36}" type="pres">
      <dgm:prSet presAssocID="{3BA61855-B5B7-4857-9155-F262E00C78E1}" presName="rootConnector" presStyleLbl="node1" presStyleIdx="0" presStyleCnt="3"/>
      <dgm:spPr/>
    </dgm:pt>
    <dgm:pt modelId="{7593A6FF-B5E5-4032-8C40-60DCFFFBF4CA}" type="pres">
      <dgm:prSet presAssocID="{3BA61855-B5B7-4857-9155-F262E00C78E1}" presName="childShape" presStyleCnt="0"/>
      <dgm:spPr/>
    </dgm:pt>
    <dgm:pt modelId="{DC971AE3-2589-4A80-A688-4D941E106AAF}" type="pres">
      <dgm:prSet presAssocID="{D93ACA6E-B2D9-4F05-8A17-5EC0AC78924D}" presName="root" presStyleCnt="0"/>
      <dgm:spPr/>
    </dgm:pt>
    <dgm:pt modelId="{55252249-91D1-435B-81FF-58F266CCD23F}" type="pres">
      <dgm:prSet presAssocID="{D93ACA6E-B2D9-4F05-8A17-5EC0AC78924D}" presName="rootComposite" presStyleCnt="0"/>
      <dgm:spPr/>
    </dgm:pt>
    <dgm:pt modelId="{CBB205B9-6C8C-4A1A-BE1A-5EBB9A4F9D86}" type="pres">
      <dgm:prSet presAssocID="{D93ACA6E-B2D9-4F05-8A17-5EC0AC78924D}" presName="rootText" presStyleLbl="node1" presStyleIdx="1" presStyleCnt="3"/>
      <dgm:spPr/>
    </dgm:pt>
    <dgm:pt modelId="{067781AC-DA03-462D-9692-3C281C021AF0}" type="pres">
      <dgm:prSet presAssocID="{D93ACA6E-B2D9-4F05-8A17-5EC0AC78924D}" presName="rootConnector" presStyleLbl="node1" presStyleIdx="1" presStyleCnt="3"/>
      <dgm:spPr/>
    </dgm:pt>
    <dgm:pt modelId="{30889AE3-FA24-4E7B-81BA-19F4FE9EEE1E}" type="pres">
      <dgm:prSet presAssocID="{D93ACA6E-B2D9-4F05-8A17-5EC0AC78924D}" presName="childShape" presStyleCnt="0"/>
      <dgm:spPr/>
    </dgm:pt>
    <dgm:pt modelId="{0D5FBC8B-AC2C-4CB1-8EBA-BF158CFF990A}" type="pres">
      <dgm:prSet presAssocID="{CB822416-04BB-4EC3-BCE2-737665D1CCC5}" presName="root" presStyleCnt="0"/>
      <dgm:spPr/>
    </dgm:pt>
    <dgm:pt modelId="{E45BF7F6-BFF9-4AD4-B886-8C56E6275AE9}" type="pres">
      <dgm:prSet presAssocID="{CB822416-04BB-4EC3-BCE2-737665D1CCC5}" presName="rootComposite" presStyleCnt="0"/>
      <dgm:spPr/>
    </dgm:pt>
    <dgm:pt modelId="{6FBDCD3A-AAF8-46EA-91A8-5A44613B8A33}" type="pres">
      <dgm:prSet presAssocID="{CB822416-04BB-4EC3-BCE2-737665D1CCC5}" presName="rootText" presStyleLbl="node1" presStyleIdx="2" presStyleCnt="3"/>
      <dgm:spPr/>
    </dgm:pt>
    <dgm:pt modelId="{D8558C17-3C41-4C68-B59E-31498621728A}" type="pres">
      <dgm:prSet presAssocID="{CB822416-04BB-4EC3-BCE2-737665D1CCC5}" presName="rootConnector" presStyleLbl="node1" presStyleIdx="2" presStyleCnt="3"/>
      <dgm:spPr/>
    </dgm:pt>
    <dgm:pt modelId="{419D1569-C1CE-47FA-9B0E-9C80DE1DB5B1}" type="pres">
      <dgm:prSet presAssocID="{CB822416-04BB-4EC3-BCE2-737665D1CCC5}" presName="childShape" presStyleCnt="0"/>
      <dgm:spPr/>
    </dgm:pt>
  </dgm:ptLst>
  <dgm:cxnLst>
    <dgm:cxn modelId="{04C30002-DC9A-4D9E-8A57-4BA9F4B6C179}" srcId="{0C434FB6-67FE-454B-B127-7A1821CB6067}" destId="{D93ACA6E-B2D9-4F05-8A17-5EC0AC78924D}" srcOrd="1" destOrd="0" parTransId="{EF9492EC-1763-494A-9F25-855828B41F33}" sibTransId="{71060BB3-F743-4996-842C-035CD6D35DCB}"/>
    <dgm:cxn modelId="{7875D00A-41D5-40B6-A95F-97485790F597}" type="presOf" srcId="{0C434FB6-67FE-454B-B127-7A1821CB6067}" destId="{AD76C314-F4E3-4213-897B-381CAEB371D8}" srcOrd="0" destOrd="0" presId="urn:microsoft.com/office/officeart/2005/8/layout/hierarchy3"/>
    <dgm:cxn modelId="{97B22A12-D86A-49C7-9B2B-2C8FE29A4452}" srcId="{0C434FB6-67FE-454B-B127-7A1821CB6067}" destId="{CB822416-04BB-4EC3-BCE2-737665D1CCC5}" srcOrd="2" destOrd="0" parTransId="{A0327DEF-25E1-44EE-AAB9-34817B516601}" sibTransId="{1544912B-0BDF-40EB-A251-59B6E7617C73}"/>
    <dgm:cxn modelId="{9220D23D-BA67-4A0A-B327-F84700842CE9}" type="presOf" srcId="{3BA61855-B5B7-4857-9155-F262E00C78E1}" destId="{DF4E2C71-B912-4D7F-8E44-6241EC488F86}" srcOrd="0" destOrd="0" presId="urn:microsoft.com/office/officeart/2005/8/layout/hierarchy3"/>
    <dgm:cxn modelId="{FAFD5C5B-F9CC-41D1-AE35-6171F1947400}" type="presOf" srcId="{3BA61855-B5B7-4857-9155-F262E00C78E1}" destId="{C05B346C-6C54-4407-BFA6-8759E4E76A36}" srcOrd="1" destOrd="0" presId="urn:microsoft.com/office/officeart/2005/8/layout/hierarchy3"/>
    <dgm:cxn modelId="{26AC7057-739F-4865-8E8E-F11427EEE9DF}" type="presOf" srcId="{D93ACA6E-B2D9-4F05-8A17-5EC0AC78924D}" destId="{CBB205B9-6C8C-4A1A-BE1A-5EBB9A4F9D86}" srcOrd="0" destOrd="0" presId="urn:microsoft.com/office/officeart/2005/8/layout/hierarchy3"/>
    <dgm:cxn modelId="{5AD3FF7E-EF1C-4563-8F9E-4C5FFD647C60}" type="presOf" srcId="{CB822416-04BB-4EC3-BCE2-737665D1CCC5}" destId="{D8558C17-3C41-4C68-B59E-31498621728A}" srcOrd="1" destOrd="0" presId="urn:microsoft.com/office/officeart/2005/8/layout/hierarchy3"/>
    <dgm:cxn modelId="{BAECE7A3-3CA7-498C-82DB-271371A82080}" type="presOf" srcId="{CB822416-04BB-4EC3-BCE2-737665D1CCC5}" destId="{6FBDCD3A-AAF8-46EA-91A8-5A44613B8A33}" srcOrd="0" destOrd="0" presId="urn:microsoft.com/office/officeart/2005/8/layout/hierarchy3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425359BF-32F4-466C-8321-F8C1EFFD520A}" type="presOf" srcId="{D93ACA6E-B2D9-4F05-8A17-5EC0AC78924D}" destId="{067781AC-DA03-462D-9692-3C281C021AF0}" srcOrd="1" destOrd="0" presId="urn:microsoft.com/office/officeart/2005/8/layout/hierarchy3"/>
    <dgm:cxn modelId="{9B02AF6C-DAA5-43F7-AA9B-49BAA04A4467}" type="presParOf" srcId="{AD76C314-F4E3-4213-897B-381CAEB371D8}" destId="{22E58A7A-2056-4C5D-B089-C40E7FEFED3B}" srcOrd="0" destOrd="0" presId="urn:microsoft.com/office/officeart/2005/8/layout/hierarchy3"/>
    <dgm:cxn modelId="{131A057C-5AA9-40FC-8712-737EA4C25303}" type="presParOf" srcId="{22E58A7A-2056-4C5D-B089-C40E7FEFED3B}" destId="{AE7C7259-FCFA-4FC4-8523-73F6D72A2D48}" srcOrd="0" destOrd="0" presId="urn:microsoft.com/office/officeart/2005/8/layout/hierarchy3"/>
    <dgm:cxn modelId="{3463B23E-F2C5-44C4-AD66-9661DCF0F7C8}" type="presParOf" srcId="{AE7C7259-FCFA-4FC4-8523-73F6D72A2D48}" destId="{DF4E2C71-B912-4D7F-8E44-6241EC488F86}" srcOrd="0" destOrd="0" presId="urn:microsoft.com/office/officeart/2005/8/layout/hierarchy3"/>
    <dgm:cxn modelId="{D78ED878-4BE1-4012-818B-172CEFE50135}" type="presParOf" srcId="{AE7C7259-FCFA-4FC4-8523-73F6D72A2D48}" destId="{C05B346C-6C54-4407-BFA6-8759E4E76A36}" srcOrd="1" destOrd="0" presId="urn:microsoft.com/office/officeart/2005/8/layout/hierarchy3"/>
    <dgm:cxn modelId="{8B7D001F-8BB0-4284-A2B9-B98B75F417F7}" type="presParOf" srcId="{22E58A7A-2056-4C5D-B089-C40E7FEFED3B}" destId="{7593A6FF-B5E5-4032-8C40-60DCFFFBF4CA}" srcOrd="1" destOrd="0" presId="urn:microsoft.com/office/officeart/2005/8/layout/hierarchy3"/>
    <dgm:cxn modelId="{A07CBB9A-DEE4-41B5-95C8-ED6C511498CB}" type="presParOf" srcId="{AD76C314-F4E3-4213-897B-381CAEB371D8}" destId="{DC971AE3-2589-4A80-A688-4D941E106AAF}" srcOrd="1" destOrd="0" presId="urn:microsoft.com/office/officeart/2005/8/layout/hierarchy3"/>
    <dgm:cxn modelId="{E5068FA2-AA3E-43C8-843D-7C7531E929AD}" type="presParOf" srcId="{DC971AE3-2589-4A80-A688-4D941E106AAF}" destId="{55252249-91D1-435B-81FF-58F266CCD23F}" srcOrd="0" destOrd="0" presId="urn:microsoft.com/office/officeart/2005/8/layout/hierarchy3"/>
    <dgm:cxn modelId="{3D673D12-FEFA-4D7B-95AB-274A6361FF7B}" type="presParOf" srcId="{55252249-91D1-435B-81FF-58F266CCD23F}" destId="{CBB205B9-6C8C-4A1A-BE1A-5EBB9A4F9D86}" srcOrd="0" destOrd="0" presId="urn:microsoft.com/office/officeart/2005/8/layout/hierarchy3"/>
    <dgm:cxn modelId="{B7052F22-A96E-47E9-AA2C-1BE987ED127B}" type="presParOf" srcId="{55252249-91D1-435B-81FF-58F266CCD23F}" destId="{067781AC-DA03-462D-9692-3C281C021AF0}" srcOrd="1" destOrd="0" presId="urn:microsoft.com/office/officeart/2005/8/layout/hierarchy3"/>
    <dgm:cxn modelId="{7D915474-01C4-4C57-8367-85BBB6091EBD}" type="presParOf" srcId="{DC971AE3-2589-4A80-A688-4D941E106AAF}" destId="{30889AE3-FA24-4E7B-81BA-19F4FE9EEE1E}" srcOrd="1" destOrd="0" presId="urn:microsoft.com/office/officeart/2005/8/layout/hierarchy3"/>
    <dgm:cxn modelId="{A823B9C9-3E95-4800-BCBA-EDBD8DC8A69F}" type="presParOf" srcId="{AD76C314-F4E3-4213-897B-381CAEB371D8}" destId="{0D5FBC8B-AC2C-4CB1-8EBA-BF158CFF990A}" srcOrd="2" destOrd="0" presId="urn:microsoft.com/office/officeart/2005/8/layout/hierarchy3"/>
    <dgm:cxn modelId="{AE903D27-EFAF-46A3-94D8-55F0FA23051B}" type="presParOf" srcId="{0D5FBC8B-AC2C-4CB1-8EBA-BF158CFF990A}" destId="{E45BF7F6-BFF9-4AD4-B886-8C56E6275AE9}" srcOrd="0" destOrd="0" presId="urn:microsoft.com/office/officeart/2005/8/layout/hierarchy3"/>
    <dgm:cxn modelId="{BC1D2AD9-32F5-44F8-AC95-95DB970A4DA8}" type="presParOf" srcId="{E45BF7F6-BFF9-4AD4-B886-8C56E6275AE9}" destId="{6FBDCD3A-AAF8-46EA-91A8-5A44613B8A33}" srcOrd="0" destOrd="0" presId="urn:microsoft.com/office/officeart/2005/8/layout/hierarchy3"/>
    <dgm:cxn modelId="{5C9997CF-EFCA-4ECB-B55A-C6F65E033121}" type="presParOf" srcId="{E45BF7F6-BFF9-4AD4-B886-8C56E6275AE9}" destId="{D8558C17-3C41-4C68-B59E-31498621728A}" srcOrd="1" destOrd="0" presId="urn:microsoft.com/office/officeart/2005/8/layout/hierarchy3"/>
    <dgm:cxn modelId="{171C8703-585D-4002-93FF-F8381BD86EBC}" type="presParOf" srcId="{0D5FBC8B-AC2C-4CB1-8EBA-BF158CFF990A}" destId="{419D1569-C1CE-47FA-9B0E-9C80DE1DB5B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Subcontratación puede generar riesgos: calidad, tiempo, costos.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FCF70B47-1684-4271-9D8C-18BDC7CE63FE}">
      <dgm:prSet/>
      <dgm:spPr/>
      <dgm:t>
        <a:bodyPr/>
        <a:lstStyle/>
        <a:p>
          <a:pPr>
            <a:buNone/>
          </a:pPr>
          <a:r>
            <a:rPr lang="es-ES"/>
            <a:t>SPM busca asegurar que los acuerdos se cumplan.</a:t>
          </a:r>
        </a:p>
      </dgm:t>
    </dgm:pt>
    <dgm:pt modelId="{819D7A83-8016-437A-B8A3-11D445AAB946}" type="parTrans" cxnId="{5AE5AD18-148B-424B-9952-B7876261C33A}">
      <dgm:prSet/>
      <dgm:spPr/>
      <dgm:t>
        <a:bodyPr/>
        <a:lstStyle/>
        <a:p>
          <a:endParaRPr lang="es-PE"/>
        </a:p>
      </dgm:t>
    </dgm:pt>
    <dgm:pt modelId="{3F4A296D-E2B7-4B38-8DAE-8FC366A9FB09}" type="sibTrans" cxnId="{5AE5AD18-148B-424B-9952-B7876261C33A}">
      <dgm:prSet/>
      <dgm:spPr/>
      <dgm:t>
        <a:bodyPr/>
        <a:lstStyle/>
        <a:p>
          <a:endParaRPr lang="es-PE"/>
        </a:p>
      </dgm:t>
    </dgm:pt>
    <dgm:pt modelId="{923C3243-11FD-42A5-9D70-26FB418E8D20}">
      <dgm:prSet/>
      <dgm:spPr/>
      <dgm:t>
        <a:bodyPr/>
        <a:lstStyle/>
        <a:p>
          <a:r>
            <a:rPr lang="es-ES"/>
            <a:t>Mejora la colaboración y los resultados del proyecto.</a:t>
          </a:r>
        </a:p>
      </dgm:t>
    </dgm:pt>
    <dgm:pt modelId="{74B8D67A-1E28-490F-931F-FFDEB82C1370}" type="parTrans" cxnId="{643CABA2-766E-4201-84F6-31F7D7589243}">
      <dgm:prSet/>
      <dgm:spPr/>
      <dgm:t>
        <a:bodyPr/>
        <a:lstStyle/>
        <a:p>
          <a:endParaRPr lang="es-PE"/>
        </a:p>
      </dgm:t>
    </dgm:pt>
    <dgm:pt modelId="{607ADD51-6B2D-4E5E-9202-F795DDDF5408}" type="sibTrans" cxnId="{643CABA2-766E-4201-84F6-31F7D7589243}">
      <dgm:prSet/>
      <dgm:spPr/>
      <dgm:t>
        <a:bodyPr/>
        <a:lstStyle/>
        <a:p>
          <a:endParaRPr lang="es-PE"/>
        </a:p>
      </dgm:t>
    </dgm:pt>
    <dgm:pt modelId="{9BB33B06-72C0-4C99-B9D4-FF82CB4B139D}" type="pres">
      <dgm:prSet presAssocID="{0C434FB6-67FE-454B-B127-7A1821CB6067}" presName="vert0" presStyleCnt="0">
        <dgm:presLayoutVars>
          <dgm:dir/>
          <dgm:animOne val="branch"/>
          <dgm:animLvl val="lvl"/>
        </dgm:presLayoutVars>
      </dgm:prSet>
      <dgm:spPr/>
    </dgm:pt>
    <dgm:pt modelId="{FC4ECB0B-52B9-4DDD-8066-D555E13FD1AD}" type="pres">
      <dgm:prSet presAssocID="{3BA61855-B5B7-4857-9155-F262E00C78E1}" presName="thickLine" presStyleLbl="alignNode1" presStyleIdx="0" presStyleCnt="3"/>
      <dgm:spPr/>
    </dgm:pt>
    <dgm:pt modelId="{9E08A359-BE97-442B-BF6A-C404E7BD48B9}" type="pres">
      <dgm:prSet presAssocID="{3BA61855-B5B7-4857-9155-F262E00C78E1}" presName="horz1" presStyleCnt="0"/>
      <dgm:spPr/>
    </dgm:pt>
    <dgm:pt modelId="{2A609A79-6980-4CD3-8092-DC5B560BA585}" type="pres">
      <dgm:prSet presAssocID="{3BA61855-B5B7-4857-9155-F262E00C78E1}" presName="tx1" presStyleLbl="revTx" presStyleIdx="0" presStyleCnt="3"/>
      <dgm:spPr/>
    </dgm:pt>
    <dgm:pt modelId="{EF5E277B-33E1-4CA2-B397-A3E166BFB522}" type="pres">
      <dgm:prSet presAssocID="{3BA61855-B5B7-4857-9155-F262E00C78E1}" presName="vert1" presStyleCnt="0"/>
      <dgm:spPr/>
    </dgm:pt>
    <dgm:pt modelId="{FCD7447A-9759-4DF5-A897-596E33A3884E}" type="pres">
      <dgm:prSet presAssocID="{FCF70B47-1684-4271-9D8C-18BDC7CE63FE}" presName="thickLine" presStyleLbl="alignNode1" presStyleIdx="1" presStyleCnt="3"/>
      <dgm:spPr/>
    </dgm:pt>
    <dgm:pt modelId="{40C684F9-EE2E-4102-B8C3-9343C7B58B5A}" type="pres">
      <dgm:prSet presAssocID="{FCF70B47-1684-4271-9D8C-18BDC7CE63FE}" presName="horz1" presStyleCnt="0"/>
      <dgm:spPr/>
    </dgm:pt>
    <dgm:pt modelId="{5B6B3A12-D939-4B8F-8F03-8019362215C6}" type="pres">
      <dgm:prSet presAssocID="{FCF70B47-1684-4271-9D8C-18BDC7CE63FE}" presName="tx1" presStyleLbl="revTx" presStyleIdx="1" presStyleCnt="3"/>
      <dgm:spPr/>
    </dgm:pt>
    <dgm:pt modelId="{79F1A29A-1E13-47BD-A764-6EE212F37A33}" type="pres">
      <dgm:prSet presAssocID="{FCF70B47-1684-4271-9D8C-18BDC7CE63FE}" presName="vert1" presStyleCnt="0"/>
      <dgm:spPr/>
    </dgm:pt>
    <dgm:pt modelId="{5E3872F5-B319-4D6D-BC42-F42B3DF05319}" type="pres">
      <dgm:prSet presAssocID="{923C3243-11FD-42A5-9D70-26FB418E8D20}" presName="thickLine" presStyleLbl="alignNode1" presStyleIdx="2" presStyleCnt="3"/>
      <dgm:spPr/>
    </dgm:pt>
    <dgm:pt modelId="{4D363FE5-F4CE-4105-A8C0-E19FD58C5CC8}" type="pres">
      <dgm:prSet presAssocID="{923C3243-11FD-42A5-9D70-26FB418E8D20}" presName="horz1" presStyleCnt="0"/>
      <dgm:spPr/>
    </dgm:pt>
    <dgm:pt modelId="{7E20D5F7-47C8-4575-8558-DC0FC905BB0D}" type="pres">
      <dgm:prSet presAssocID="{923C3243-11FD-42A5-9D70-26FB418E8D20}" presName="tx1" presStyleLbl="revTx" presStyleIdx="2" presStyleCnt="3"/>
      <dgm:spPr/>
    </dgm:pt>
    <dgm:pt modelId="{377AE329-7341-4089-AAEB-87F434AD9046}" type="pres">
      <dgm:prSet presAssocID="{923C3243-11FD-42A5-9D70-26FB418E8D20}" presName="vert1" presStyleCnt="0"/>
      <dgm:spPr/>
    </dgm:pt>
  </dgm:ptLst>
  <dgm:cxnLst>
    <dgm:cxn modelId="{8B14E60C-7FFF-4095-B3D6-D0464E122E21}" type="presOf" srcId="{0C434FB6-67FE-454B-B127-7A1821CB6067}" destId="{9BB33B06-72C0-4C99-B9D4-FF82CB4B139D}" srcOrd="0" destOrd="0" presId="urn:microsoft.com/office/officeart/2008/layout/LinedList"/>
    <dgm:cxn modelId="{5AE5AD18-148B-424B-9952-B7876261C33A}" srcId="{0C434FB6-67FE-454B-B127-7A1821CB6067}" destId="{FCF70B47-1684-4271-9D8C-18BDC7CE63FE}" srcOrd="1" destOrd="0" parTransId="{819D7A83-8016-437A-B8A3-11D445AAB946}" sibTransId="{3F4A296D-E2B7-4B38-8DAE-8FC366A9FB09}"/>
    <dgm:cxn modelId="{5466AD54-4097-4B64-869F-8E247DF929D7}" type="presOf" srcId="{923C3243-11FD-42A5-9D70-26FB418E8D20}" destId="{7E20D5F7-47C8-4575-8558-DC0FC905BB0D}" srcOrd="0" destOrd="0" presId="urn:microsoft.com/office/officeart/2008/layout/LinedList"/>
    <dgm:cxn modelId="{2653FF89-DBCC-425A-88DA-9D57736A8C10}" type="presOf" srcId="{3BA61855-B5B7-4857-9155-F262E00C78E1}" destId="{2A609A79-6980-4CD3-8092-DC5B560BA585}" srcOrd="0" destOrd="0" presId="urn:microsoft.com/office/officeart/2008/layout/LinedList"/>
    <dgm:cxn modelId="{643CABA2-766E-4201-84F6-31F7D7589243}" srcId="{0C434FB6-67FE-454B-B127-7A1821CB6067}" destId="{923C3243-11FD-42A5-9D70-26FB418E8D20}" srcOrd="2" destOrd="0" parTransId="{74B8D67A-1E28-490F-931F-FFDEB82C1370}" sibTransId="{607ADD51-6B2D-4E5E-9202-F795DDDF5408}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3E589EB5-D577-4BA7-B259-F75A69CD4C3E}" type="presOf" srcId="{FCF70B47-1684-4271-9D8C-18BDC7CE63FE}" destId="{5B6B3A12-D939-4B8F-8F03-8019362215C6}" srcOrd="0" destOrd="0" presId="urn:microsoft.com/office/officeart/2008/layout/LinedList"/>
    <dgm:cxn modelId="{8DCB4051-0CBA-4C2B-822C-FDEA267EB145}" type="presParOf" srcId="{9BB33B06-72C0-4C99-B9D4-FF82CB4B139D}" destId="{FC4ECB0B-52B9-4DDD-8066-D555E13FD1AD}" srcOrd="0" destOrd="0" presId="urn:microsoft.com/office/officeart/2008/layout/LinedList"/>
    <dgm:cxn modelId="{50C83B0C-F0B0-470B-AA4C-D7D79FE5ED19}" type="presParOf" srcId="{9BB33B06-72C0-4C99-B9D4-FF82CB4B139D}" destId="{9E08A359-BE97-442B-BF6A-C404E7BD48B9}" srcOrd="1" destOrd="0" presId="urn:microsoft.com/office/officeart/2008/layout/LinedList"/>
    <dgm:cxn modelId="{9542188C-3ACA-4BF7-94FE-986C12785B45}" type="presParOf" srcId="{9E08A359-BE97-442B-BF6A-C404E7BD48B9}" destId="{2A609A79-6980-4CD3-8092-DC5B560BA585}" srcOrd="0" destOrd="0" presId="urn:microsoft.com/office/officeart/2008/layout/LinedList"/>
    <dgm:cxn modelId="{9CEBC15D-6C39-4485-860E-648E7D64BF96}" type="presParOf" srcId="{9E08A359-BE97-442B-BF6A-C404E7BD48B9}" destId="{EF5E277B-33E1-4CA2-B397-A3E166BFB522}" srcOrd="1" destOrd="0" presId="urn:microsoft.com/office/officeart/2008/layout/LinedList"/>
    <dgm:cxn modelId="{6836912C-0EA1-47EC-8A2C-1FA5A3243FF1}" type="presParOf" srcId="{9BB33B06-72C0-4C99-B9D4-FF82CB4B139D}" destId="{FCD7447A-9759-4DF5-A897-596E33A3884E}" srcOrd="2" destOrd="0" presId="urn:microsoft.com/office/officeart/2008/layout/LinedList"/>
    <dgm:cxn modelId="{14BA6D99-CBF7-4282-AFB8-B53EE3DA5799}" type="presParOf" srcId="{9BB33B06-72C0-4C99-B9D4-FF82CB4B139D}" destId="{40C684F9-EE2E-4102-B8C3-9343C7B58B5A}" srcOrd="3" destOrd="0" presId="urn:microsoft.com/office/officeart/2008/layout/LinedList"/>
    <dgm:cxn modelId="{DBDC970D-6BAC-40A1-BCB4-9DED4EA6CEEF}" type="presParOf" srcId="{40C684F9-EE2E-4102-B8C3-9343C7B58B5A}" destId="{5B6B3A12-D939-4B8F-8F03-8019362215C6}" srcOrd="0" destOrd="0" presId="urn:microsoft.com/office/officeart/2008/layout/LinedList"/>
    <dgm:cxn modelId="{3ABA1F09-C212-4E20-AD1B-D78765AA3990}" type="presParOf" srcId="{40C684F9-EE2E-4102-B8C3-9343C7B58B5A}" destId="{79F1A29A-1E13-47BD-A764-6EE212F37A33}" srcOrd="1" destOrd="0" presId="urn:microsoft.com/office/officeart/2008/layout/LinedList"/>
    <dgm:cxn modelId="{DAC7B67A-7AF7-4411-B0CB-089C2D0E81C7}" type="presParOf" srcId="{9BB33B06-72C0-4C99-B9D4-FF82CB4B139D}" destId="{5E3872F5-B319-4D6D-BC42-F42B3DF05319}" srcOrd="4" destOrd="0" presId="urn:microsoft.com/office/officeart/2008/layout/LinedList"/>
    <dgm:cxn modelId="{90E6CFB9-6292-45CE-834F-8AE8A52F9F11}" type="presParOf" srcId="{9BB33B06-72C0-4C99-B9D4-FF82CB4B139D}" destId="{4D363FE5-F4CE-4105-A8C0-E19FD58C5CC8}" srcOrd="5" destOrd="0" presId="urn:microsoft.com/office/officeart/2008/layout/LinedList"/>
    <dgm:cxn modelId="{AE1EEEC7-EE48-4E66-871D-3EF8F0FC58A2}" type="presParOf" srcId="{4D363FE5-F4CE-4105-A8C0-E19FD58C5CC8}" destId="{7E20D5F7-47C8-4575-8558-DC0FC905BB0D}" srcOrd="0" destOrd="0" presId="urn:microsoft.com/office/officeart/2008/layout/LinedList"/>
    <dgm:cxn modelId="{4D25978B-3B97-423C-AB8A-7089FB0B0083}" type="presParOf" srcId="{4D363FE5-F4CE-4105-A8C0-E19FD58C5CC8}" destId="{377AE329-7341-4089-AAEB-87F434AD90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Garantizar que los productos/servicios de proveedores cumplan requisitos.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8B5A4A7B-0F2D-4D05-AC24-29A9D113197A}">
      <dgm:prSet/>
      <dgm:spPr/>
      <dgm:t>
        <a:bodyPr/>
        <a:lstStyle/>
        <a:p>
          <a:pPr>
            <a:buNone/>
          </a:pPr>
          <a:r>
            <a:rPr lang="es-ES"/>
            <a:t>Mantener el control y la calidad en proyectos tercerizados.</a:t>
          </a:r>
        </a:p>
      </dgm:t>
    </dgm:pt>
    <dgm:pt modelId="{A0DF947C-81BA-404E-A6C9-08184539B372}" type="parTrans" cxnId="{0B322398-234E-4DF5-A427-9A7050140AE7}">
      <dgm:prSet/>
      <dgm:spPr/>
      <dgm:t>
        <a:bodyPr/>
        <a:lstStyle/>
        <a:p>
          <a:endParaRPr lang="es-PE"/>
        </a:p>
      </dgm:t>
    </dgm:pt>
    <dgm:pt modelId="{3EF7D9F9-D6C0-49DA-B5CF-D6DA759916BE}" type="sibTrans" cxnId="{0B322398-234E-4DF5-A427-9A7050140AE7}">
      <dgm:prSet/>
      <dgm:spPr/>
      <dgm:t>
        <a:bodyPr/>
        <a:lstStyle/>
        <a:p>
          <a:endParaRPr lang="es-PE"/>
        </a:p>
      </dgm:t>
    </dgm:pt>
    <dgm:pt modelId="{0D5C7A5E-7F56-4640-B859-2FAA79D99543}">
      <dgm:prSet/>
      <dgm:spPr/>
      <dgm:t>
        <a:bodyPr/>
        <a:lstStyle/>
        <a:p>
          <a:r>
            <a:rPr lang="es-PE"/>
            <a:t>Fomentar relaciones de beneficio mutuo.</a:t>
          </a:r>
        </a:p>
      </dgm:t>
    </dgm:pt>
    <dgm:pt modelId="{65A495F7-AC1A-4711-89D8-B399733866E2}" type="parTrans" cxnId="{F8E24417-4A36-437E-9B26-E749488E2DE4}">
      <dgm:prSet/>
      <dgm:spPr/>
      <dgm:t>
        <a:bodyPr/>
        <a:lstStyle/>
        <a:p>
          <a:endParaRPr lang="es-PE"/>
        </a:p>
      </dgm:t>
    </dgm:pt>
    <dgm:pt modelId="{628F276D-7436-485F-9E20-6FD74F281A01}" type="sibTrans" cxnId="{F8E24417-4A36-437E-9B26-E749488E2DE4}">
      <dgm:prSet/>
      <dgm:spPr/>
      <dgm:t>
        <a:bodyPr/>
        <a:lstStyle/>
        <a:p>
          <a:endParaRPr lang="es-PE"/>
        </a:p>
      </dgm:t>
    </dgm:pt>
    <dgm:pt modelId="{92EE9ED7-B8E3-4E2F-895E-A9D3E5CDD53B}" type="pres">
      <dgm:prSet presAssocID="{0C434FB6-67FE-454B-B127-7A1821CB6067}" presName="linear" presStyleCnt="0">
        <dgm:presLayoutVars>
          <dgm:animLvl val="lvl"/>
          <dgm:resizeHandles val="exact"/>
        </dgm:presLayoutVars>
      </dgm:prSet>
      <dgm:spPr/>
    </dgm:pt>
    <dgm:pt modelId="{09AF005A-4223-42B4-8D5B-61E782E49908}" type="pres">
      <dgm:prSet presAssocID="{3BA61855-B5B7-4857-9155-F262E00C78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6352EA-B136-4C73-9BE5-1C4FE44E45DA}" type="pres">
      <dgm:prSet presAssocID="{2080D951-49A6-4B5D-8A6E-00667BC2FF26}" presName="spacer" presStyleCnt="0"/>
      <dgm:spPr/>
    </dgm:pt>
    <dgm:pt modelId="{9607CE9C-A35E-495F-B9DC-7FA73A49C8AE}" type="pres">
      <dgm:prSet presAssocID="{8B5A4A7B-0F2D-4D05-AC24-29A9D11319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C89998-2919-4FF8-9CE2-B38B11453BEF}" type="pres">
      <dgm:prSet presAssocID="{3EF7D9F9-D6C0-49DA-B5CF-D6DA759916BE}" presName="spacer" presStyleCnt="0"/>
      <dgm:spPr/>
    </dgm:pt>
    <dgm:pt modelId="{E48BF611-4654-492C-84AF-B71ABD4D8117}" type="pres">
      <dgm:prSet presAssocID="{0D5C7A5E-7F56-4640-B859-2FAA79D995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E24417-4A36-437E-9B26-E749488E2DE4}" srcId="{0C434FB6-67FE-454B-B127-7A1821CB6067}" destId="{0D5C7A5E-7F56-4640-B859-2FAA79D99543}" srcOrd="2" destOrd="0" parTransId="{65A495F7-AC1A-4711-89D8-B399733866E2}" sibTransId="{628F276D-7436-485F-9E20-6FD74F281A01}"/>
    <dgm:cxn modelId="{6229E317-1A4A-46C9-BED8-D72B508E227E}" type="presOf" srcId="{8B5A4A7B-0F2D-4D05-AC24-29A9D113197A}" destId="{9607CE9C-A35E-495F-B9DC-7FA73A49C8AE}" srcOrd="0" destOrd="0" presId="urn:microsoft.com/office/officeart/2005/8/layout/vList2"/>
    <dgm:cxn modelId="{A3874F8C-FF14-488C-B262-CF78C13594FD}" type="presOf" srcId="{3BA61855-B5B7-4857-9155-F262E00C78E1}" destId="{09AF005A-4223-42B4-8D5B-61E782E49908}" srcOrd="0" destOrd="0" presId="urn:microsoft.com/office/officeart/2005/8/layout/vList2"/>
    <dgm:cxn modelId="{E186BC95-9CAF-4606-8BBB-B06B0CF1E43C}" type="presOf" srcId="{0D5C7A5E-7F56-4640-B859-2FAA79D99543}" destId="{E48BF611-4654-492C-84AF-B71ABD4D8117}" srcOrd="0" destOrd="0" presId="urn:microsoft.com/office/officeart/2005/8/layout/vList2"/>
    <dgm:cxn modelId="{0B322398-234E-4DF5-A427-9A7050140AE7}" srcId="{0C434FB6-67FE-454B-B127-7A1821CB6067}" destId="{8B5A4A7B-0F2D-4D05-AC24-29A9D113197A}" srcOrd="1" destOrd="0" parTransId="{A0DF947C-81BA-404E-A6C9-08184539B372}" sibTransId="{3EF7D9F9-D6C0-49DA-B5CF-D6DA759916BE}"/>
    <dgm:cxn modelId="{D2B8849E-D04D-4761-B6BF-9DE9CFD1CAD6}" type="presOf" srcId="{0C434FB6-67FE-454B-B127-7A1821CB6067}" destId="{92EE9ED7-B8E3-4E2F-895E-A9D3E5CDD53B}" srcOrd="0" destOrd="0" presId="urn:microsoft.com/office/officeart/2005/8/layout/vList2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E3D3ED3A-BF92-4A8E-A232-AD6BAD09CEBF}" type="presParOf" srcId="{92EE9ED7-B8E3-4E2F-895E-A9D3E5CDD53B}" destId="{09AF005A-4223-42B4-8D5B-61E782E49908}" srcOrd="0" destOrd="0" presId="urn:microsoft.com/office/officeart/2005/8/layout/vList2"/>
    <dgm:cxn modelId="{60AB0396-4D30-4FFA-B81B-9DADB92A94DA}" type="presParOf" srcId="{92EE9ED7-B8E3-4E2F-895E-A9D3E5CDD53B}" destId="{2F6352EA-B136-4C73-9BE5-1C4FE44E45DA}" srcOrd="1" destOrd="0" presId="urn:microsoft.com/office/officeart/2005/8/layout/vList2"/>
    <dgm:cxn modelId="{E1149B1B-3BF3-4FBC-AAD9-42F3819AB604}" type="presParOf" srcId="{92EE9ED7-B8E3-4E2F-895E-A9D3E5CDD53B}" destId="{9607CE9C-A35E-495F-B9DC-7FA73A49C8AE}" srcOrd="2" destOrd="0" presId="urn:microsoft.com/office/officeart/2005/8/layout/vList2"/>
    <dgm:cxn modelId="{01CB100C-A5C5-42FF-9751-18709B75348E}" type="presParOf" srcId="{92EE9ED7-B8E3-4E2F-895E-A9D3E5CDD53B}" destId="{40C89998-2919-4FF8-9CE2-B38B11453BEF}" srcOrd="3" destOrd="0" presId="urn:microsoft.com/office/officeart/2005/8/layout/vList2"/>
    <dgm:cxn modelId="{D23E87F9-32DE-4A14-BA33-74E97506804F}" type="presParOf" srcId="{92EE9ED7-B8E3-4E2F-895E-A9D3E5CDD53B}" destId="{E48BF611-4654-492C-84AF-B71ABD4D81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dirty="0"/>
            <a:t>SAM: </a:t>
          </a:r>
          <a:r>
            <a:rPr lang="es-PE" dirty="0" err="1"/>
            <a:t>Supplier</a:t>
          </a:r>
          <a:r>
            <a:rPr lang="es-PE" dirty="0"/>
            <a:t> </a:t>
          </a:r>
          <a:r>
            <a:rPr lang="es-PE" dirty="0" err="1"/>
            <a:t>Agreement</a:t>
          </a:r>
          <a:r>
            <a:rPr lang="es-PE" dirty="0"/>
            <a:t> Management.</a:t>
          </a:r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0535A2D2-D39B-43CD-941F-F4D50D6C896C}">
      <dgm:prSet/>
      <dgm:spPr/>
      <dgm:t>
        <a:bodyPr/>
        <a:lstStyle/>
        <a:p>
          <a:pPr>
            <a:buNone/>
          </a:pPr>
          <a:r>
            <a:rPr lang="es-ES"/>
            <a:t>Abarca selección, establecimiento y gestión de acuerdos con proveedores.</a:t>
          </a:r>
        </a:p>
      </dgm:t>
    </dgm:pt>
    <dgm:pt modelId="{07E5BD96-8949-4F4C-B372-D18309345D67}" type="parTrans" cxnId="{A8F705FA-CAE6-40EF-AE41-CA2742B35D2C}">
      <dgm:prSet/>
      <dgm:spPr/>
      <dgm:t>
        <a:bodyPr/>
        <a:lstStyle/>
        <a:p>
          <a:endParaRPr lang="es-PE"/>
        </a:p>
      </dgm:t>
    </dgm:pt>
    <dgm:pt modelId="{6838537E-C1BF-4EF8-98BC-033C81E25214}" type="sibTrans" cxnId="{A8F705FA-CAE6-40EF-AE41-CA2742B35D2C}">
      <dgm:prSet/>
      <dgm:spPr/>
      <dgm:t>
        <a:bodyPr/>
        <a:lstStyle/>
        <a:p>
          <a:endParaRPr lang="es-PE"/>
        </a:p>
      </dgm:t>
    </dgm:pt>
    <dgm:pt modelId="{C344C637-6B62-4EF7-8FF5-2E4318E69D72}">
      <dgm:prSet/>
      <dgm:spPr/>
      <dgm:t>
        <a:bodyPr/>
        <a:lstStyle/>
        <a:p>
          <a:r>
            <a:rPr lang="es-PE"/>
            <a:t>Busca asegurar cumplimiento contractual</a:t>
          </a:r>
        </a:p>
      </dgm:t>
    </dgm:pt>
    <dgm:pt modelId="{A32C1B4E-9B2F-49E3-A67B-D4E6026BDB53}" type="parTrans" cxnId="{0B0671D6-EACD-4F95-898A-F774AEA7DB94}">
      <dgm:prSet/>
      <dgm:spPr/>
      <dgm:t>
        <a:bodyPr/>
        <a:lstStyle/>
        <a:p>
          <a:endParaRPr lang="es-PE"/>
        </a:p>
      </dgm:t>
    </dgm:pt>
    <dgm:pt modelId="{4DF2D198-64B6-4972-ADFC-548D5913A4FE}" type="sibTrans" cxnId="{0B0671D6-EACD-4F95-898A-F774AEA7DB94}">
      <dgm:prSet/>
      <dgm:spPr/>
      <dgm:t>
        <a:bodyPr/>
        <a:lstStyle/>
        <a:p>
          <a:endParaRPr lang="es-PE"/>
        </a:p>
      </dgm:t>
    </dgm:pt>
    <dgm:pt modelId="{1729F053-F746-44AE-84D6-D4D21CC1FA69}" type="pres">
      <dgm:prSet presAssocID="{0C434FB6-67FE-454B-B127-7A1821CB6067}" presName="Name0" presStyleCnt="0">
        <dgm:presLayoutVars>
          <dgm:chMax/>
          <dgm:chPref/>
          <dgm:dir/>
        </dgm:presLayoutVars>
      </dgm:prSet>
      <dgm:spPr/>
    </dgm:pt>
    <dgm:pt modelId="{37B97E97-96B6-4E04-991A-1DAB78A4999E}" type="pres">
      <dgm:prSet presAssocID="{3BA61855-B5B7-4857-9155-F262E00C78E1}" presName="parenttextcomposite" presStyleCnt="0"/>
      <dgm:spPr/>
    </dgm:pt>
    <dgm:pt modelId="{01CD4861-E85E-44DF-AAB4-C82B15AE1901}" type="pres">
      <dgm:prSet presAssocID="{3BA61855-B5B7-4857-9155-F262E00C78E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47580364-5EDF-4FC1-995C-DCCC0497356E}" type="pres">
      <dgm:prSet presAssocID="{3BA61855-B5B7-4857-9155-F262E00C78E1}" presName="parallelogramComposite" presStyleCnt="0"/>
      <dgm:spPr/>
    </dgm:pt>
    <dgm:pt modelId="{EAE47901-94E4-4B33-9F33-A1EA89903DC4}" type="pres">
      <dgm:prSet presAssocID="{3BA61855-B5B7-4857-9155-F262E00C78E1}" presName="parallelogram1" presStyleLbl="alignNode1" presStyleIdx="0" presStyleCnt="21"/>
      <dgm:spPr/>
    </dgm:pt>
    <dgm:pt modelId="{C6684E6F-3375-406F-8F74-267855D172B8}" type="pres">
      <dgm:prSet presAssocID="{3BA61855-B5B7-4857-9155-F262E00C78E1}" presName="parallelogram2" presStyleLbl="alignNode1" presStyleIdx="1" presStyleCnt="21"/>
      <dgm:spPr/>
    </dgm:pt>
    <dgm:pt modelId="{F02FBDD3-573B-481A-81BA-BF33A834961A}" type="pres">
      <dgm:prSet presAssocID="{3BA61855-B5B7-4857-9155-F262E00C78E1}" presName="parallelogram3" presStyleLbl="alignNode1" presStyleIdx="2" presStyleCnt="21"/>
      <dgm:spPr/>
    </dgm:pt>
    <dgm:pt modelId="{D4A3394B-44BF-4CD6-BA0E-DD858BC12528}" type="pres">
      <dgm:prSet presAssocID="{3BA61855-B5B7-4857-9155-F262E00C78E1}" presName="parallelogram4" presStyleLbl="alignNode1" presStyleIdx="3" presStyleCnt="21"/>
      <dgm:spPr/>
    </dgm:pt>
    <dgm:pt modelId="{F19D29B1-2E47-4DA1-A694-EA64F4D66A3C}" type="pres">
      <dgm:prSet presAssocID="{3BA61855-B5B7-4857-9155-F262E00C78E1}" presName="parallelogram5" presStyleLbl="alignNode1" presStyleIdx="4" presStyleCnt="21"/>
      <dgm:spPr/>
    </dgm:pt>
    <dgm:pt modelId="{4EC9C901-C259-4288-AE8C-BCDDD129F2A4}" type="pres">
      <dgm:prSet presAssocID="{3BA61855-B5B7-4857-9155-F262E00C78E1}" presName="parallelogram6" presStyleLbl="alignNode1" presStyleIdx="5" presStyleCnt="21"/>
      <dgm:spPr/>
    </dgm:pt>
    <dgm:pt modelId="{394EE5B7-68F1-49F8-8707-4294BE10B2A1}" type="pres">
      <dgm:prSet presAssocID="{3BA61855-B5B7-4857-9155-F262E00C78E1}" presName="parallelogram7" presStyleLbl="alignNode1" presStyleIdx="6" presStyleCnt="21"/>
      <dgm:spPr/>
    </dgm:pt>
    <dgm:pt modelId="{7616080A-13E4-43F1-9173-3525C9E444F0}" type="pres">
      <dgm:prSet presAssocID="{2080D951-49A6-4B5D-8A6E-00667BC2FF26}" presName="sibTrans" presStyleCnt="0"/>
      <dgm:spPr/>
    </dgm:pt>
    <dgm:pt modelId="{1D3F2F1A-C8AF-413E-AD8F-BFA0B887EB4A}" type="pres">
      <dgm:prSet presAssocID="{0535A2D2-D39B-43CD-941F-F4D50D6C896C}" presName="parenttextcomposite" presStyleCnt="0"/>
      <dgm:spPr/>
    </dgm:pt>
    <dgm:pt modelId="{034072AF-CBF5-4B96-9C5D-7AE3A537E114}" type="pres">
      <dgm:prSet presAssocID="{0535A2D2-D39B-43CD-941F-F4D50D6C896C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5057C060-FD6E-4728-8525-29114FE411FA}" type="pres">
      <dgm:prSet presAssocID="{0535A2D2-D39B-43CD-941F-F4D50D6C896C}" presName="parallelogramComposite" presStyleCnt="0"/>
      <dgm:spPr/>
    </dgm:pt>
    <dgm:pt modelId="{DD927723-5115-48AA-A3AC-13563CCDB4B0}" type="pres">
      <dgm:prSet presAssocID="{0535A2D2-D39B-43CD-941F-F4D50D6C896C}" presName="parallelogram1" presStyleLbl="alignNode1" presStyleIdx="7" presStyleCnt="21"/>
      <dgm:spPr/>
    </dgm:pt>
    <dgm:pt modelId="{C0E2DED8-BEEA-4CFF-A00B-00A5167485CE}" type="pres">
      <dgm:prSet presAssocID="{0535A2D2-D39B-43CD-941F-F4D50D6C896C}" presName="parallelogram2" presStyleLbl="alignNode1" presStyleIdx="8" presStyleCnt="21"/>
      <dgm:spPr/>
    </dgm:pt>
    <dgm:pt modelId="{3FC5EFBA-F09F-4560-8CCA-F2298DFC2CEF}" type="pres">
      <dgm:prSet presAssocID="{0535A2D2-D39B-43CD-941F-F4D50D6C896C}" presName="parallelogram3" presStyleLbl="alignNode1" presStyleIdx="9" presStyleCnt="21"/>
      <dgm:spPr/>
    </dgm:pt>
    <dgm:pt modelId="{ED4BBD93-89E9-4653-8767-DD92BB7FADEA}" type="pres">
      <dgm:prSet presAssocID="{0535A2D2-D39B-43CD-941F-F4D50D6C896C}" presName="parallelogram4" presStyleLbl="alignNode1" presStyleIdx="10" presStyleCnt="21"/>
      <dgm:spPr/>
    </dgm:pt>
    <dgm:pt modelId="{189F0B43-2684-456E-8196-18C900606755}" type="pres">
      <dgm:prSet presAssocID="{0535A2D2-D39B-43CD-941F-F4D50D6C896C}" presName="parallelogram5" presStyleLbl="alignNode1" presStyleIdx="11" presStyleCnt="21"/>
      <dgm:spPr/>
    </dgm:pt>
    <dgm:pt modelId="{66547F77-F897-488D-BD18-A010C3501480}" type="pres">
      <dgm:prSet presAssocID="{0535A2D2-D39B-43CD-941F-F4D50D6C896C}" presName="parallelogram6" presStyleLbl="alignNode1" presStyleIdx="12" presStyleCnt="21"/>
      <dgm:spPr/>
    </dgm:pt>
    <dgm:pt modelId="{996D508F-AB01-4F66-8142-38AB9D0AEFC7}" type="pres">
      <dgm:prSet presAssocID="{0535A2D2-D39B-43CD-941F-F4D50D6C896C}" presName="parallelogram7" presStyleLbl="alignNode1" presStyleIdx="13" presStyleCnt="21"/>
      <dgm:spPr/>
    </dgm:pt>
    <dgm:pt modelId="{282564FB-EE4D-4140-ABEA-9FA6DCDB4C51}" type="pres">
      <dgm:prSet presAssocID="{6838537E-C1BF-4EF8-98BC-033C81E25214}" presName="sibTrans" presStyleCnt="0"/>
      <dgm:spPr/>
    </dgm:pt>
    <dgm:pt modelId="{C0F0F506-1654-42CD-9A99-32A47711EA79}" type="pres">
      <dgm:prSet presAssocID="{C344C637-6B62-4EF7-8FF5-2E4318E69D72}" presName="parenttextcomposite" presStyleCnt="0"/>
      <dgm:spPr/>
    </dgm:pt>
    <dgm:pt modelId="{D07F9A11-AC14-418F-B055-B6CF1B80FB7E}" type="pres">
      <dgm:prSet presAssocID="{C344C637-6B62-4EF7-8FF5-2E4318E69D7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8E358759-C2DC-4FCB-AA71-CE85129B5C5B}" type="pres">
      <dgm:prSet presAssocID="{C344C637-6B62-4EF7-8FF5-2E4318E69D72}" presName="parallelogramComposite" presStyleCnt="0"/>
      <dgm:spPr/>
    </dgm:pt>
    <dgm:pt modelId="{63E685C2-6EE7-4511-9A11-94D495E8FEDD}" type="pres">
      <dgm:prSet presAssocID="{C344C637-6B62-4EF7-8FF5-2E4318E69D72}" presName="parallelogram1" presStyleLbl="alignNode1" presStyleIdx="14" presStyleCnt="21"/>
      <dgm:spPr/>
    </dgm:pt>
    <dgm:pt modelId="{F6A3EB99-E57E-4C42-BD32-EF66513CE768}" type="pres">
      <dgm:prSet presAssocID="{C344C637-6B62-4EF7-8FF5-2E4318E69D72}" presName="parallelogram2" presStyleLbl="alignNode1" presStyleIdx="15" presStyleCnt="21"/>
      <dgm:spPr/>
    </dgm:pt>
    <dgm:pt modelId="{2D55D38C-66D9-4863-A1D7-1F5FEE4A0054}" type="pres">
      <dgm:prSet presAssocID="{C344C637-6B62-4EF7-8FF5-2E4318E69D72}" presName="parallelogram3" presStyleLbl="alignNode1" presStyleIdx="16" presStyleCnt="21"/>
      <dgm:spPr/>
    </dgm:pt>
    <dgm:pt modelId="{3CDADEBE-9E95-4FDF-9DA0-46C1AB0D10FA}" type="pres">
      <dgm:prSet presAssocID="{C344C637-6B62-4EF7-8FF5-2E4318E69D72}" presName="parallelogram4" presStyleLbl="alignNode1" presStyleIdx="17" presStyleCnt="21"/>
      <dgm:spPr/>
    </dgm:pt>
    <dgm:pt modelId="{82FC5DFE-CF77-4696-A32E-2D7FCDB9EA3B}" type="pres">
      <dgm:prSet presAssocID="{C344C637-6B62-4EF7-8FF5-2E4318E69D72}" presName="parallelogram5" presStyleLbl="alignNode1" presStyleIdx="18" presStyleCnt="21"/>
      <dgm:spPr/>
    </dgm:pt>
    <dgm:pt modelId="{23CE0A77-6130-40C9-8460-C8D94D0ED1D9}" type="pres">
      <dgm:prSet presAssocID="{C344C637-6B62-4EF7-8FF5-2E4318E69D72}" presName="parallelogram6" presStyleLbl="alignNode1" presStyleIdx="19" presStyleCnt="21"/>
      <dgm:spPr/>
    </dgm:pt>
    <dgm:pt modelId="{FE1FDCCC-E3EF-494C-BE72-C7B0F15B1BEC}" type="pres">
      <dgm:prSet presAssocID="{C344C637-6B62-4EF7-8FF5-2E4318E69D72}" presName="parallelogram7" presStyleLbl="alignNode1" presStyleIdx="20" presStyleCnt="21"/>
      <dgm:spPr/>
    </dgm:pt>
  </dgm:ptLst>
  <dgm:cxnLst>
    <dgm:cxn modelId="{92844207-E3A3-42D5-99F0-F55F28353924}" type="presOf" srcId="{0C434FB6-67FE-454B-B127-7A1821CB6067}" destId="{1729F053-F746-44AE-84D6-D4D21CC1FA69}" srcOrd="0" destOrd="0" presId="urn:microsoft.com/office/officeart/2008/layout/VerticalAccentList"/>
    <dgm:cxn modelId="{EE3BD596-1B7A-4B97-879A-ED1AC4F1E8DF}" type="presOf" srcId="{3BA61855-B5B7-4857-9155-F262E00C78E1}" destId="{01CD4861-E85E-44DF-AAB4-C82B15AE1901}" srcOrd="0" destOrd="0" presId="urn:microsoft.com/office/officeart/2008/layout/VerticalAccentList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595AABD5-578A-4FAD-9100-4594831EE8A1}" type="presOf" srcId="{C344C637-6B62-4EF7-8FF5-2E4318E69D72}" destId="{D07F9A11-AC14-418F-B055-B6CF1B80FB7E}" srcOrd="0" destOrd="0" presId="urn:microsoft.com/office/officeart/2008/layout/VerticalAccentList"/>
    <dgm:cxn modelId="{0B0671D6-EACD-4F95-898A-F774AEA7DB94}" srcId="{0C434FB6-67FE-454B-B127-7A1821CB6067}" destId="{C344C637-6B62-4EF7-8FF5-2E4318E69D72}" srcOrd="2" destOrd="0" parTransId="{A32C1B4E-9B2F-49E3-A67B-D4E6026BDB53}" sibTransId="{4DF2D198-64B6-4972-ADFC-548D5913A4FE}"/>
    <dgm:cxn modelId="{46F172E1-95B9-4C06-8CBF-6962D554E303}" type="presOf" srcId="{0535A2D2-D39B-43CD-941F-F4D50D6C896C}" destId="{034072AF-CBF5-4B96-9C5D-7AE3A537E114}" srcOrd="0" destOrd="0" presId="urn:microsoft.com/office/officeart/2008/layout/VerticalAccentList"/>
    <dgm:cxn modelId="{A8F705FA-CAE6-40EF-AE41-CA2742B35D2C}" srcId="{0C434FB6-67FE-454B-B127-7A1821CB6067}" destId="{0535A2D2-D39B-43CD-941F-F4D50D6C896C}" srcOrd="1" destOrd="0" parTransId="{07E5BD96-8949-4F4C-B372-D18309345D67}" sibTransId="{6838537E-C1BF-4EF8-98BC-033C81E25214}"/>
    <dgm:cxn modelId="{5405A16C-B257-45B8-B2D5-0F2AFB7E1D23}" type="presParOf" srcId="{1729F053-F746-44AE-84D6-D4D21CC1FA69}" destId="{37B97E97-96B6-4E04-991A-1DAB78A4999E}" srcOrd="0" destOrd="0" presId="urn:microsoft.com/office/officeart/2008/layout/VerticalAccentList"/>
    <dgm:cxn modelId="{657F4BE4-DD31-4FE8-B896-8D9992C343B0}" type="presParOf" srcId="{37B97E97-96B6-4E04-991A-1DAB78A4999E}" destId="{01CD4861-E85E-44DF-AAB4-C82B15AE1901}" srcOrd="0" destOrd="0" presId="urn:microsoft.com/office/officeart/2008/layout/VerticalAccentList"/>
    <dgm:cxn modelId="{81FD4A8B-92D2-448B-B2C8-AD07D99C467A}" type="presParOf" srcId="{1729F053-F746-44AE-84D6-D4D21CC1FA69}" destId="{47580364-5EDF-4FC1-995C-DCCC0497356E}" srcOrd="1" destOrd="0" presId="urn:microsoft.com/office/officeart/2008/layout/VerticalAccentList"/>
    <dgm:cxn modelId="{419A1A28-1829-4916-869C-7933D81291AE}" type="presParOf" srcId="{47580364-5EDF-4FC1-995C-DCCC0497356E}" destId="{EAE47901-94E4-4B33-9F33-A1EA89903DC4}" srcOrd="0" destOrd="0" presId="urn:microsoft.com/office/officeart/2008/layout/VerticalAccentList"/>
    <dgm:cxn modelId="{23202EEA-D3D2-4E3E-ABC4-D5FE70BEB5FD}" type="presParOf" srcId="{47580364-5EDF-4FC1-995C-DCCC0497356E}" destId="{C6684E6F-3375-406F-8F74-267855D172B8}" srcOrd="1" destOrd="0" presId="urn:microsoft.com/office/officeart/2008/layout/VerticalAccentList"/>
    <dgm:cxn modelId="{7062E8EF-BEB5-4A33-B98E-5D7A8A0110FA}" type="presParOf" srcId="{47580364-5EDF-4FC1-995C-DCCC0497356E}" destId="{F02FBDD3-573B-481A-81BA-BF33A834961A}" srcOrd="2" destOrd="0" presId="urn:microsoft.com/office/officeart/2008/layout/VerticalAccentList"/>
    <dgm:cxn modelId="{E796935B-2A80-4FD9-A070-AD2F7C59CE31}" type="presParOf" srcId="{47580364-5EDF-4FC1-995C-DCCC0497356E}" destId="{D4A3394B-44BF-4CD6-BA0E-DD858BC12528}" srcOrd="3" destOrd="0" presId="urn:microsoft.com/office/officeart/2008/layout/VerticalAccentList"/>
    <dgm:cxn modelId="{CEB7345C-66D7-4FD2-8434-ED83B5B32227}" type="presParOf" srcId="{47580364-5EDF-4FC1-995C-DCCC0497356E}" destId="{F19D29B1-2E47-4DA1-A694-EA64F4D66A3C}" srcOrd="4" destOrd="0" presId="urn:microsoft.com/office/officeart/2008/layout/VerticalAccentList"/>
    <dgm:cxn modelId="{F0312C19-448F-4BB4-BA32-00CE83B9EF29}" type="presParOf" srcId="{47580364-5EDF-4FC1-995C-DCCC0497356E}" destId="{4EC9C901-C259-4288-AE8C-BCDDD129F2A4}" srcOrd="5" destOrd="0" presId="urn:microsoft.com/office/officeart/2008/layout/VerticalAccentList"/>
    <dgm:cxn modelId="{06247E39-9BF4-4B27-BEED-179E0ECB4F78}" type="presParOf" srcId="{47580364-5EDF-4FC1-995C-DCCC0497356E}" destId="{394EE5B7-68F1-49F8-8707-4294BE10B2A1}" srcOrd="6" destOrd="0" presId="urn:microsoft.com/office/officeart/2008/layout/VerticalAccentList"/>
    <dgm:cxn modelId="{913CD541-492D-4F43-94FA-CD2B7FCE2E06}" type="presParOf" srcId="{1729F053-F746-44AE-84D6-D4D21CC1FA69}" destId="{7616080A-13E4-43F1-9173-3525C9E444F0}" srcOrd="2" destOrd="0" presId="urn:microsoft.com/office/officeart/2008/layout/VerticalAccentList"/>
    <dgm:cxn modelId="{6590C2A1-B529-4D4C-9CA3-B236396F6DD9}" type="presParOf" srcId="{1729F053-F746-44AE-84D6-D4D21CC1FA69}" destId="{1D3F2F1A-C8AF-413E-AD8F-BFA0B887EB4A}" srcOrd="3" destOrd="0" presId="urn:microsoft.com/office/officeart/2008/layout/VerticalAccentList"/>
    <dgm:cxn modelId="{965E4F6B-1EDC-4C35-8D52-8AFDD5C907C1}" type="presParOf" srcId="{1D3F2F1A-C8AF-413E-AD8F-BFA0B887EB4A}" destId="{034072AF-CBF5-4B96-9C5D-7AE3A537E114}" srcOrd="0" destOrd="0" presId="urn:microsoft.com/office/officeart/2008/layout/VerticalAccentList"/>
    <dgm:cxn modelId="{8C4C9671-3845-475F-88E7-1DCC7ECA7771}" type="presParOf" srcId="{1729F053-F746-44AE-84D6-D4D21CC1FA69}" destId="{5057C060-FD6E-4728-8525-29114FE411FA}" srcOrd="4" destOrd="0" presId="urn:microsoft.com/office/officeart/2008/layout/VerticalAccentList"/>
    <dgm:cxn modelId="{03503FBB-4795-4D78-BB73-044E9412F5CE}" type="presParOf" srcId="{5057C060-FD6E-4728-8525-29114FE411FA}" destId="{DD927723-5115-48AA-A3AC-13563CCDB4B0}" srcOrd="0" destOrd="0" presId="urn:microsoft.com/office/officeart/2008/layout/VerticalAccentList"/>
    <dgm:cxn modelId="{A64C904D-8BFB-456F-AB84-A0C1978B7F78}" type="presParOf" srcId="{5057C060-FD6E-4728-8525-29114FE411FA}" destId="{C0E2DED8-BEEA-4CFF-A00B-00A5167485CE}" srcOrd="1" destOrd="0" presId="urn:microsoft.com/office/officeart/2008/layout/VerticalAccentList"/>
    <dgm:cxn modelId="{C06AF859-2D42-4134-86F5-D169F28F0C56}" type="presParOf" srcId="{5057C060-FD6E-4728-8525-29114FE411FA}" destId="{3FC5EFBA-F09F-4560-8CCA-F2298DFC2CEF}" srcOrd="2" destOrd="0" presId="urn:microsoft.com/office/officeart/2008/layout/VerticalAccentList"/>
    <dgm:cxn modelId="{4571EF32-51D4-465E-B10F-D5583A887D26}" type="presParOf" srcId="{5057C060-FD6E-4728-8525-29114FE411FA}" destId="{ED4BBD93-89E9-4653-8767-DD92BB7FADEA}" srcOrd="3" destOrd="0" presId="urn:microsoft.com/office/officeart/2008/layout/VerticalAccentList"/>
    <dgm:cxn modelId="{300428FE-37E0-4F2C-929C-7CFCC650C5C4}" type="presParOf" srcId="{5057C060-FD6E-4728-8525-29114FE411FA}" destId="{189F0B43-2684-456E-8196-18C900606755}" srcOrd="4" destOrd="0" presId="urn:microsoft.com/office/officeart/2008/layout/VerticalAccentList"/>
    <dgm:cxn modelId="{61CC788D-C3F8-433D-AC5B-9EA4CF2A5C8B}" type="presParOf" srcId="{5057C060-FD6E-4728-8525-29114FE411FA}" destId="{66547F77-F897-488D-BD18-A010C3501480}" srcOrd="5" destOrd="0" presId="urn:microsoft.com/office/officeart/2008/layout/VerticalAccentList"/>
    <dgm:cxn modelId="{CFB79577-3C07-4916-9A5C-CF39CEF1DADD}" type="presParOf" srcId="{5057C060-FD6E-4728-8525-29114FE411FA}" destId="{996D508F-AB01-4F66-8142-38AB9D0AEFC7}" srcOrd="6" destOrd="0" presId="urn:microsoft.com/office/officeart/2008/layout/VerticalAccentList"/>
    <dgm:cxn modelId="{349E7818-08A6-4D94-B064-C479BF9191AE}" type="presParOf" srcId="{1729F053-F746-44AE-84D6-D4D21CC1FA69}" destId="{282564FB-EE4D-4140-ABEA-9FA6DCDB4C51}" srcOrd="5" destOrd="0" presId="urn:microsoft.com/office/officeart/2008/layout/VerticalAccentList"/>
    <dgm:cxn modelId="{B142A899-2E35-4BE5-831A-03BA402C61E8}" type="presParOf" srcId="{1729F053-F746-44AE-84D6-D4D21CC1FA69}" destId="{C0F0F506-1654-42CD-9A99-32A47711EA79}" srcOrd="6" destOrd="0" presId="urn:microsoft.com/office/officeart/2008/layout/VerticalAccentList"/>
    <dgm:cxn modelId="{C7988192-86D0-4673-AB4E-A5C5EAF69E6B}" type="presParOf" srcId="{C0F0F506-1654-42CD-9A99-32A47711EA79}" destId="{D07F9A11-AC14-418F-B055-B6CF1B80FB7E}" srcOrd="0" destOrd="0" presId="urn:microsoft.com/office/officeart/2008/layout/VerticalAccentList"/>
    <dgm:cxn modelId="{A8D4A146-9E8F-4136-A428-666CC78A63E6}" type="presParOf" srcId="{1729F053-F746-44AE-84D6-D4D21CC1FA69}" destId="{8E358759-C2DC-4FCB-AA71-CE85129B5C5B}" srcOrd="7" destOrd="0" presId="urn:microsoft.com/office/officeart/2008/layout/VerticalAccentList"/>
    <dgm:cxn modelId="{30093E47-5A59-4988-ADE2-547477DCAD26}" type="presParOf" srcId="{8E358759-C2DC-4FCB-AA71-CE85129B5C5B}" destId="{63E685C2-6EE7-4511-9A11-94D495E8FEDD}" srcOrd="0" destOrd="0" presId="urn:microsoft.com/office/officeart/2008/layout/VerticalAccentList"/>
    <dgm:cxn modelId="{5E103635-B1A3-4E74-8AFF-6AB9B3C0CB67}" type="presParOf" srcId="{8E358759-C2DC-4FCB-AA71-CE85129B5C5B}" destId="{F6A3EB99-E57E-4C42-BD32-EF66513CE768}" srcOrd="1" destOrd="0" presId="urn:microsoft.com/office/officeart/2008/layout/VerticalAccentList"/>
    <dgm:cxn modelId="{5D390454-74F2-497B-9A1F-628B4ABC0D37}" type="presParOf" srcId="{8E358759-C2DC-4FCB-AA71-CE85129B5C5B}" destId="{2D55D38C-66D9-4863-A1D7-1F5FEE4A0054}" srcOrd="2" destOrd="0" presId="urn:microsoft.com/office/officeart/2008/layout/VerticalAccentList"/>
    <dgm:cxn modelId="{60CBA62A-406F-4567-8FF6-F90589D2AAB2}" type="presParOf" srcId="{8E358759-C2DC-4FCB-AA71-CE85129B5C5B}" destId="{3CDADEBE-9E95-4FDF-9DA0-46C1AB0D10FA}" srcOrd="3" destOrd="0" presId="urn:microsoft.com/office/officeart/2008/layout/VerticalAccentList"/>
    <dgm:cxn modelId="{3E6ECB67-562F-48E8-8B1D-5B0A9F903B53}" type="presParOf" srcId="{8E358759-C2DC-4FCB-AA71-CE85129B5C5B}" destId="{82FC5DFE-CF77-4696-A32E-2D7FCDB9EA3B}" srcOrd="4" destOrd="0" presId="urn:microsoft.com/office/officeart/2008/layout/VerticalAccentList"/>
    <dgm:cxn modelId="{0EA8AA8B-5370-4CB6-8070-4F9E2F7596C0}" type="presParOf" srcId="{8E358759-C2DC-4FCB-AA71-CE85129B5C5B}" destId="{23CE0A77-6130-40C9-8460-C8D94D0ED1D9}" srcOrd="5" destOrd="0" presId="urn:microsoft.com/office/officeart/2008/layout/VerticalAccentList"/>
    <dgm:cxn modelId="{47B461E3-A224-4991-BDA0-C3FE62D1592E}" type="presParOf" srcId="{8E358759-C2DC-4FCB-AA71-CE85129B5C5B}" destId="{FE1FDCCC-E3EF-494C-BE72-C7B0F15B1BE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Seleccionar proveedores según criterios definidos.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4C9DE017-2ED5-4A94-ACB5-9AACEC8422FD}">
      <dgm:prSet/>
      <dgm:spPr/>
      <dgm:t>
        <a:bodyPr/>
        <a:lstStyle/>
        <a:p>
          <a:pPr>
            <a:buNone/>
          </a:pPr>
          <a:r>
            <a:rPr lang="es-ES"/>
            <a:t>Establecer acuerdos claros y completos.</a:t>
          </a:r>
        </a:p>
      </dgm:t>
    </dgm:pt>
    <dgm:pt modelId="{4574356B-ABAC-4C18-81BE-36130D07E2FF}" type="parTrans" cxnId="{061FD0AF-620E-4BC9-9835-0B56753044AD}">
      <dgm:prSet/>
      <dgm:spPr/>
      <dgm:t>
        <a:bodyPr/>
        <a:lstStyle/>
        <a:p>
          <a:endParaRPr lang="es-PE"/>
        </a:p>
      </dgm:t>
    </dgm:pt>
    <dgm:pt modelId="{D51E28FF-39C4-4F94-A4D5-C182F81F5434}" type="sibTrans" cxnId="{061FD0AF-620E-4BC9-9835-0B56753044AD}">
      <dgm:prSet/>
      <dgm:spPr/>
      <dgm:t>
        <a:bodyPr/>
        <a:lstStyle/>
        <a:p>
          <a:endParaRPr lang="es-PE"/>
        </a:p>
      </dgm:t>
    </dgm:pt>
    <dgm:pt modelId="{37EE32E2-93BF-4511-8D42-90808B521AC8}">
      <dgm:prSet/>
      <dgm:spPr/>
      <dgm:t>
        <a:bodyPr/>
        <a:lstStyle/>
        <a:p>
          <a:pPr>
            <a:buNone/>
          </a:pPr>
          <a:r>
            <a:rPr lang="es-ES"/>
            <a:t>Monitorear la ejecución de los acuerdos.</a:t>
          </a:r>
        </a:p>
      </dgm:t>
    </dgm:pt>
    <dgm:pt modelId="{3A35B06B-4B6F-4CC4-9F1C-5EA28D17FF1D}" type="parTrans" cxnId="{01118DB3-1D8F-422B-9890-8CE15D9E9165}">
      <dgm:prSet/>
      <dgm:spPr/>
      <dgm:t>
        <a:bodyPr/>
        <a:lstStyle/>
        <a:p>
          <a:endParaRPr lang="es-PE"/>
        </a:p>
      </dgm:t>
    </dgm:pt>
    <dgm:pt modelId="{88DB58CF-1E06-4130-A794-83B12C15B418}" type="sibTrans" cxnId="{01118DB3-1D8F-422B-9890-8CE15D9E9165}">
      <dgm:prSet/>
      <dgm:spPr/>
      <dgm:t>
        <a:bodyPr/>
        <a:lstStyle/>
        <a:p>
          <a:endParaRPr lang="es-PE"/>
        </a:p>
      </dgm:t>
    </dgm:pt>
    <dgm:pt modelId="{BDC16BD1-0A87-43E0-9CF7-17917A7C5FCC}">
      <dgm:prSet/>
      <dgm:spPr/>
      <dgm:t>
        <a:bodyPr/>
        <a:lstStyle/>
        <a:p>
          <a:r>
            <a:rPr lang="es-ES"/>
            <a:t>Evaluar el cumplimiento de requisitos y plazos.</a:t>
          </a:r>
        </a:p>
      </dgm:t>
    </dgm:pt>
    <dgm:pt modelId="{986EA10C-770D-42EB-9247-1C5F9202E9FF}" type="parTrans" cxnId="{C625F775-E72E-4149-86E8-49014936EC4D}">
      <dgm:prSet/>
      <dgm:spPr/>
      <dgm:t>
        <a:bodyPr/>
        <a:lstStyle/>
        <a:p>
          <a:endParaRPr lang="es-PE"/>
        </a:p>
      </dgm:t>
    </dgm:pt>
    <dgm:pt modelId="{55047B37-E5F2-4CAA-A10C-9B72A25025BE}" type="sibTrans" cxnId="{C625F775-E72E-4149-86E8-49014936EC4D}">
      <dgm:prSet/>
      <dgm:spPr/>
      <dgm:t>
        <a:bodyPr/>
        <a:lstStyle/>
        <a:p>
          <a:endParaRPr lang="es-PE"/>
        </a:p>
      </dgm:t>
    </dgm:pt>
    <dgm:pt modelId="{86DECDED-3615-48CF-AE39-018BB47047AE}" type="pres">
      <dgm:prSet presAssocID="{0C434FB6-67FE-454B-B127-7A1821CB6067}" presName="Name0" presStyleCnt="0">
        <dgm:presLayoutVars>
          <dgm:dir/>
          <dgm:animLvl val="lvl"/>
          <dgm:resizeHandles/>
        </dgm:presLayoutVars>
      </dgm:prSet>
      <dgm:spPr/>
    </dgm:pt>
    <dgm:pt modelId="{0AE0A1A8-3903-4CC8-94F3-F840AF24B744}" type="pres">
      <dgm:prSet presAssocID="{3BA61855-B5B7-4857-9155-F262E00C78E1}" presName="linNode" presStyleCnt="0"/>
      <dgm:spPr/>
    </dgm:pt>
    <dgm:pt modelId="{72968027-6AA0-45D4-8F51-DA78DE1E2088}" type="pres">
      <dgm:prSet presAssocID="{3BA61855-B5B7-4857-9155-F262E00C78E1}" presName="parentShp" presStyleLbl="node1" presStyleIdx="0" presStyleCnt="4">
        <dgm:presLayoutVars>
          <dgm:bulletEnabled val="1"/>
        </dgm:presLayoutVars>
      </dgm:prSet>
      <dgm:spPr/>
    </dgm:pt>
    <dgm:pt modelId="{883D105C-5CF0-449B-BD7C-8FA57CDE6A6E}" type="pres">
      <dgm:prSet presAssocID="{3BA61855-B5B7-4857-9155-F262E00C78E1}" presName="childShp" presStyleLbl="bgAccFollowNode1" presStyleIdx="0" presStyleCnt="4">
        <dgm:presLayoutVars>
          <dgm:bulletEnabled val="1"/>
        </dgm:presLayoutVars>
      </dgm:prSet>
      <dgm:spPr/>
    </dgm:pt>
    <dgm:pt modelId="{E6241FCD-7E91-47C4-8D6B-9553C745F50C}" type="pres">
      <dgm:prSet presAssocID="{2080D951-49A6-4B5D-8A6E-00667BC2FF26}" presName="spacing" presStyleCnt="0"/>
      <dgm:spPr/>
    </dgm:pt>
    <dgm:pt modelId="{B0B6C51A-1D46-4E82-8BDB-383272021DC1}" type="pres">
      <dgm:prSet presAssocID="{4C9DE017-2ED5-4A94-ACB5-9AACEC8422FD}" presName="linNode" presStyleCnt="0"/>
      <dgm:spPr/>
    </dgm:pt>
    <dgm:pt modelId="{D740F704-E13F-48F7-9B7A-E2ED506E7B4C}" type="pres">
      <dgm:prSet presAssocID="{4C9DE017-2ED5-4A94-ACB5-9AACEC8422FD}" presName="parentShp" presStyleLbl="node1" presStyleIdx="1" presStyleCnt="4">
        <dgm:presLayoutVars>
          <dgm:bulletEnabled val="1"/>
        </dgm:presLayoutVars>
      </dgm:prSet>
      <dgm:spPr/>
    </dgm:pt>
    <dgm:pt modelId="{4A00AC98-AC70-42AC-AAC6-777B9FB33308}" type="pres">
      <dgm:prSet presAssocID="{4C9DE017-2ED5-4A94-ACB5-9AACEC8422FD}" presName="childShp" presStyleLbl="bgAccFollowNode1" presStyleIdx="1" presStyleCnt="4">
        <dgm:presLayoutVars>
          <dgm:bulletEnabled val="1"/>
        </dgm:presLayoutVars>
      </dgm:prSet>
      <dgm:spPr/>
    </dgm:pt>
    <dgm:pt modelId="{4A1C5018-86AD-46C3-8D8C-C0A757ADFCE7}" type="pres">
      <dgm:prSet presAssocID="{D51E28FF-39C4-4F94-A4D5-C182F81F5434}" presName="spacing" presStyleCnt="0"/>
      <dgm:spPr/>
    </dgm:pt>
    <dgm:pt modelId="{3C2D7F94-3306-4ED6-92B6-167DE56629A7}" type="pres">
      <dgm:prSet presAssocID="{37EE32E2-93BF-4511-8D42-90808B521AC8}" presName="linNode" presStyleCnt="0"/>
      <dgm:spPr/>
    </dgm:pt>
    <dgm:pt modelId="{2F9BBC19-320A-4F4D-9BED-8BE33BA23439}" type="pres">
      <dgm:prSet presAssocID="{37EE32E2-93BF-4511-8D42-90808B521AC8}" presName="parentShp" presStyleLbl="node1" presStyleIdx="2" presStyleCnt="4">
        <dgm:presLayoutVars>
          <dgm:bulletEnabled val="1"/>
        </dgm:presLayoutVars>
      </dgm:prSet>
      <dgm:spPr/>
    </dgm:pt>
    <dgm:pt modelId="{8496F47E-B66F-4D94-BF95-98A955F63962}" type="pres">
      <dgm:prSet presAssocID="{37EE32E2-93BF-4511-8D42-90808B521AC8}" presName="childShp" presStyleLbl="bgAccFollowNode1" presStyleIdx="2" presStyleCnt="4">
        <dgm:presLayoutVars>
          <dgm:bulletEnabled val="1"/>
        </dgm:presLayoutVars>
      </dgm:prSet>
      <dgm:spPr/>
    </dgm:pt>
    <dgm:pt modelId="{79C74892-79C6-4FAA-AB2C-41184D3FDD0E}" type="pres">
      <dgm:prSet presAssocID="{88DB58CF-1E06-4130-A794-83B12C15B418}" presName="spacing" presStyleCnt="0"/>
      <dgm:spPr/>
    </dgm:pt>
    <dgm:pt modelId="{61AB4EBD-6694-4C23-9E85-3641A3CA6AFE}" type="pres">
      <dgm:prSet presAssocID="{BDC16BD1-0A87-43E0-9CF7-17917A7C5FCC}" presName="linNode" presStyleCnt="0"/>
      <dgm:spPr/>
    </dgm:pt>
    <dgm:pt modelId="{5FC748A1-9E89-49FF-BFA9-BEC8E84D6FD6}" type="pres">
      <dgm:prSet presAssocID="{BDC16BD1-0A87-43E0-9CF7-17917A7C5FCC}" presName="parentShp" presStyleLbl="node1" presStyleIdx="3" presStyleCnt="4">
        <dgm:presLayoutVars>
          <dgm:bulletEnabled val="1"/>
        </dgm:presLayoutVars>
      </dgm:prSet>
      <dgm:spPr/>
    </dgm:pt>
    <dgm:pt modelId="{68024978-8CE4-4D44-9812-03363FC2EC32}" type="pres">
      <dgm:prSet presAssocID="{BDC16BD1-0A87-43E0-9CF7-17917A7C5FCC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609F720A-3C71-4743-BD4D-000AAC665953}" type="presOf" srcId="{BDC16BD1-0A87-43E0-9CF7-17917A7C5FCC}" destId="{5FC748A1-9E89-49FF-BFA9-BEC8E84D6FD6}" srcOrd="0" destOrd="0" presId="urn:microsoft.com/office/officeart/2005/8/layout/vList6"/>
    <dgm:cxn modelId="{C625F775-E72E-4149-86E8-49014936EC4D}" srcId="{0C434FB6-67FE-454B-B127-7A1821CB6067}" destId="{BDC16BD1-0A87-43E0-9CF7-17917A7C5FCC}" srcOrd="3" destOrd="0" parTransId="{986EA10C-770D-42EB-9247-1C5F9202E9FF}" sibTransId="{55047B37-E5F2-4CAA-A10C-9B72A25025BE}"/>
    <dgm:cxn modelId="{16D6FC58-71E7-4D08-A229-AF04C318D83E}" type="presOf" srcId="{4C9DE017-2ED5-4A94-ACB5-9AACEC8422FD}" destId="{D740F704-E13F-48F7-9B7A-E2ED506E7B4C}" srcOrd="0" destOrd="0" presId="urn:microsoft.com/office/officeart/2005/8/layout/vList6"/>
    <dgm:cxn modelId="{3274F5A5-1C92-41C7-8948-CE82AF637CD3}" type="presOf" srcId="{0C434FB6-67FE-454B-B127-7A1821CB6067}" destId="{86DECDED-3615-48CF-AE39-018BB47047AE}" srcOrd="0" destOrd="0" presId="urn:microsoft.com/office/officeart/2005/8/layout/vList6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061FD0AF-620E-4BC9-9835-0B56753044AD}" srcId="{0C434FB6-67FE-454B-B127-7A1821CB6067}" destId="{4C9DE017-2ED5-4A94-ACB5-9AACEC8422FD}" srcOrd="1" destOrd="0" parTransId="{4574356B-ABAC-4C18-81BE-36130D07E2FF}" sibTransId="{D51E28FF-39C4-4F94-A4D5-C182F81F5434}"/>
    <dgm:cxn modelId="{01118DB3-1D8F-422B-9890-8CE15D9E9165}" srcId="{0C434FB6-67FE-454B-B127-7A1821CB6067}" destId="{37EE32E2-93BF-4511-8D42-90808B521AC8}" srcOrd="2" destOrd="0" parTransId="{3A35B06B-4B6F-4CC4-9F1C-5EA28D17FF1D}" sibTransId="{88DB58CF-1E06-4130-A794-83B12C15B418}"/>
    <dgm:cxn modelId="{129041B4-3B63-4C47-A90C-E1672931033C}" type="presOf" srcId="{3BA61855-B5B7-4857-9155-F262E00C78E1}" destId="{72968027-6AA0-45D4-8F51-DA78DE1E2088}" srcOrd="0" destOrd="0" presId="urn:microsoft.com/office/officeart/2005/8/layout/vList6"/>
    <dgm:cxn modelId="{307093B5-C2AE-4992-85F2-5B5E617878DF}" type="presOf" srcId="{37EE32E2-93BF-4511-8D42-90808B521AC8}" destId="{2F9BBC19-320A-4F4D-9BED-8BE33BA23439}" srcOrd="0" destOrd="0" presId="urn:microsoft.com/office/officeart/2005/8/layout/vList6"/>
    <dgm:cxn modelId="{8B1741C1-C35C-49F8-8C4A-5EE83FF995DF}" type="presParOf" srcId="{86DECDED-3615-48CF-AE39-018BB47047AE}" destId="{0AE0A1A8-3903-4CC8-94F3-F840AF24B744}" srcOrd="0" destOrd="0" presId="urn:microsoft.com/office/officeart/2005/8/layout/vList6"/>
    <dgm:cxn modelId="{982884D9-3153-49B8-93E4-C915A38A9160}" type="presParOf" srcId="{0AE0A1A8-3903-4CC8-94F3-F840AF24B744}" destId="{72968027-6AA0-45D4-8F51-DA78DE1E2088}" srcOrd="0" destOrd="0" presId="urn:microsoft.com/office/officeart/2005/8/layout/vList6"/>
    <dgm:cxn modelId="{E8F2AC39-8A24-4CF2-BAC5-88483AFD60CB}" type="presParOf" srcId="{0AE0A1A8-3903-4CC8-94F3-F840AF24B744}" destId="{883D105C-5CF0-449B-BD7C-8FA57CDE6A6E}" srcOrd="1" destOrd="0" presId="urn:microsoft.com/office/officeart/2005/8/layout/vList6"/>
    <dgm:cxn modelId="{79CB2DAF-8239-4CC2-852B-F6CF584CC9A4}" type="presParOf" srcId="{86DECDED-3615-48CF-AE39-018BB47047AE}" destId="{E6241FCD-7E91-47C4-8D6B-9553C745F50C}" srcOrd="1" destOrd="0" presId="urn:microsoft.com/office/officeart/2005/8/layout/vList6"/>
    <dgm:cxn modelId="{7E8D93C6-C85E-4C6A-9610-3B2C419934F5}" type="presParOf" srcId="{86DECDED-3615-48CF-AE39-018BB47047AE}" destId="{B0B6C51A-1D46-4E82-8BDB-383272021DC1}" srcOrd="2" destOrd="0" presId="urn:microsoft.com/office/officeart/2005/8/layout/vList6"/>
    <dgm:cxn modelId="{8FF67826-5304-4C53-B466-942862D1E756}" type="presParOf" srcId="{B0B6C51A-1D46-4E82-8BDB-383272021DC1}" destId="{D740F704-E13F-48F7-9B7A-E2ED506E7B4C}" srcOrd="0" destOrd="0" presId="urn:microsoft.com/office/officeart/2005/8/layout/vList6"/>
    <dgm:cxn modelId="{475E5873-4238-4919-9FC1-7839D18578A1}" type="presParOf" srcId="{B0B6C51A-1D46-4E82-8BDB-383272021DC1}" destId="{4A00AC98-AC70-42AC-AAC6-777B9FB33308}" srcOrd="1" destOrd="0" presId="urn:microsoft.com/office/officeart/2005/8/layout/vList6"/>
    <dgm:cxn modelId="{67B9F2B6-F170-45F0-B7BD-DF16FB9963D5}" type="presParOf" srcId="{86DECDED-3615-48CF-AE39-018BB47047AE}" destId="{4A1C5018-86AD-46C3-8D8C-C0A757ADFCE7}" srcOrd="3" destOrd="0" presId="urn:microsoft.com/office/officeart/2005/8/layout/vList6"/>
    <dgm:cxn modelId="{9E8A4ACD-08BD-4CCD-A3B4-56A9EF2A3BB7}" type="presParOf" srcId="{86DECDED-3615-48CF-AE39-018BB47047AE}" destId="{3C2D7F94-3306-4ED6-92B6-167DE56629A7}" srcOrd="4" destOrd="0" presId="urn:microsoft.com/office/officeart/2005/8/layout/vList6"/>
    <dgm:cxn modelId="{1793F8B7-AF76-432A-8EBA-DB84D4FFCA8D}" type="presParOf" srcId="{3C2D7F94-3306-4ED6-92B6-167DE56629A7}" destId="{2F9BBC19-320A-4F4D-9BED-8BE33BA23439}" srcOrd="0" destOrd="0" presId="urn:microsoft.com/office/officeart/2005/8/layout/vList6"/>
    <dgm:cxn modelId="{370A259F-EBA3-463A-8444-425B02418EEF}" type="presParOf" srcId="{3C2D7F94-3306-4ED6-92B6-167DE56629A7}" destId="{8496F47E-B66F-4D94-BF95-98A955F63962}" srcOrd="1" destOrd="0" presId="urn:microsoft.com/office/officeart/2005/8/layout/vList6"/>
    <dgm:cxn modelId="{899EB617-5FE1-4CD8-AB1E-48E63440900E}" type="presParOf" srcId="{86DECDED-3615-48CF-AE39-018BB47047AE}" destId="{79C74892-79C6-4FAA-AB2C-41184D3FDD0E}" srcOrd="5" destOrd="0" presId="urn:microsoft.com/office/officeart/2005/8/layout/vList6"/>
    <dgm:cxn modelId="{080FAA88-5154-4D00-B477-7BB60E2CDFB1}" type="presParOf" srcId="{86DECDED-3615-48CF-AE39-018BB47047AE}" destId="{61AB4EBD-6694-4C23-9E85-3641A3CA6AFE}" srcOrd="6" destOrd="0" presId="urn:microsoft.com/office/officeart/2005/8/layout/vList6"/>
    <dgm:cxn modelId="{356157B8-0E9D-4D2C-A995-DC68431E2EC5}" type="presParOf" srcId="{61AB4EBD-6694-4C23-9E85-3641A3CA6AFE}" destId="{5FC748A1-9E89-49FF-BFA9-BEC8E84D6FD6}" srcOrd="0" destOrd="0" presId="urn:microsoft.com/office/officeart/2005/8/layout/vList6"/>
    <dgm:cxn modelId="{E5265394-10FB-40B9-8DEE-547E44CAF8EC}" type="presParOf" srcId="{61AB4EBD-6694-4C23-9E85-3641A3CA6AFE}" destId="{68024978-8CE4-4D44-9812-03363FC2EC3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dirty="0"/>
            <a:t>Identificación de necesidad.</a:t>
          </a:r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B4E3B57B-4F4B-4737-9951-4545EA3BA69F}">
      <dgm:prSet/>
      <dgm:spPr/>
      <dgm:t>
        <a:bodyPr/>
        <a:lstStyle/>
        <a:p>
          <a:pPr>
            <a:buNone/>
          </a:pPr>
          <a:r>
            <a:rPr lang="es-ES"/>
            <a:t>Evaluación y selección de proveedor.</a:t>
          </a:r>
        </a:p>
      </dgm:t>
    </dgm:pt>
    <dgm:pt modelId="{51146509-2748-4B3D-8002-3AE199061ECE}" type="parTrans" cxnId="{8A664FB1-F9BB-4D72-9C28-1AD7216BE547}">
      <dgm:prSet/>
      <dgm:spPr/>
      <dgm:t>
        <a:bodyPr/>
        <a:lstStyle/>
        <a:p>
          <a:endParaRPr lang="es-PE"/>
        </a:p>
      </dgm:t>
    </dgm:pt>
    <dgm:pt modelId="{5AB7A8C4-E766-45D7-917F-DB10425E9BB1}" type="sibTrans" cxnId="{8A664FB1-F9BB-4D72-9C28-1AD7216BE547}">
      <dgm:prSet/>
      <dgm:spPr/>
      <dgm:t>
        <a:bodyPr/>
        <a:lstStyle/>
        <a:p>
          <a:endParaRPr lang="es-PE"/>
        </a:p>
      </dgm:t>
    </dgm:pt>
    <dgm:pt modelId="{90152078-2CF7-4CD3-9825-44B7FE6A110B}">
      <dgm:prSet/>
      <dgm:spPr/>
      <dgm:t>
        <a:bodyPr/>
        <a:lstStyle/>
        <a:p>
          <a:pPr>
            <a:buNone/>
          </a:pPr>
          <a:r>
            <a:rPr lang="es-ES"/>
            <a:t>Negociación y firma del acuerdo.</a:t>
          </a:r>
        </a:p>
      </dgm:t>
    </dgm:pt>
    <dgm:pt modelId="{FF46077A-D8BE-49FF-965B-8CD0FD47143F}" type="parTrans" cxnId="{AFEEFDD9-31E0-404E-B6FA-62B098B25D08}">
      <dgm:prSet/>
      <dgm:spPr/>
      <dgm:t>
        <a:bodyPr/>
        <a:lstStyle/>
        <a:p>
          <a:endParaRPr lang="es-PE"/>
        </a:p>
      </dgm:t>
    </dgm:pt>
    <dgm:pt modelId="{D92960CF-BCEB-4045-ADAC-99FF8A6CD3A6}" type="sibTrans" cxnId="{AFEEFDD9-31E0-404E-B6FA-62B098B25D08}">
      <dgm:prSet/>
      <dgm:spPr/>
      <dgm:t>
        <a:bodyPr/>
        <a:lstStyle/>
        <a:p>
          <a:endParaRPr lang="es-PE"/>
        </a:p>
      </dgm:t>
    </dgm:pt>
    <dgm:pt modelId="{3EC1BC05-4EF5-4AFC-BF80-1238B0067A1B}">
      <dgm:prSet/>
      <dgm:spPr/>
      <dgm:t>
        <a:bodyPr/>
        <a:lstStyle/>
        <a:p>
          <a:pPr>
            <a:buNone/>
          </a:pPr>
          <a:r>
            <a:rPr lang="es-PE"/>
            <a:t>Supervisión de entregables.</a:t>
          </a:r>
        </a:p>
      </dgm:t>
    </dgm:pt>
    <dgm:pt modelId="{C8D74F33-9270-4E18-A8C9-E33815F4E3D6}" type="parTrans" cxnId="{20233313-0E8D-42DE-A24D-5DAE6F1487E3}">
      <dgm:prSet/>
      <dgm:spPr/>
      <dgm:t>
        <a:bodyPr/>
        <a:lstStyle/>
        <a:p>
          <a:endParaRPr lang="es-PE"/>
        </a:p>
      </dgm:t>
    </dgm:pt>
    <dgm:pt modelId="{52085E77-7D13-4321-95DC-D4A0E299EAA7}" type="sibTrans" cxnId="{20233313-0E8D-42DE-A24D-5DAE6F1487E3}">
      <dgm:prSet/>
      <dgm:spPr/>
      <dgm:t>
        <a:bodyPr/>
        <a:lstStyle/>
        <a:p>
          <a:endParaRPr lang="es-PE"/>
        </a:p>
      </dgm:t>
    </dgm:pt>
    <dgm:pt modelId="{2252286E-7C17-4E54-B31E-1F3C0F0EE924}">
      <dgm:prSet/>
      <dgm:spPr/>
      <dgm:t>
        <a:bodyPr/>
        <a:lstStyle/>
        <a:p>
          <a:r>
            <a:rPr lang="es-PE"/>
            <a:t>Evaluación de desempeño.</a:t>
          </a:r>
        </a:p>
      </dgm:t>
    </dgm:pt>
    <dgm:pt modelId="{E48F360F-37A7-498D-8BDC-24C35DA195B8}" type="parTrans" cxnId="{5D5BDC76-7A60-450E-BA0E-5B94B797E5EE}">
      <dgm:prSet/>
      <dgm:spPr/>
      <dgm:t>
        <a:bodyPr/>
        <a:lstStyle/>
        <a:p>
          <a:endParaRPr lang="es-PE"/>
        </a:p>
      </dgm:t>
    </dgm:pt>
    <dgm:pt modelId="{21C2E2D7-4439-47D7-A0B9-E484C067A885}" type="sibTrans" cxnId="{5D5BDC76-7A60-450E-BA0E-5B94B797E5EE}">
      <dgm:prSet/>
      <dgm:spPr/>
      <dgm:t>
        <a:bodyPr/>
        <a:lstStyle/>
        <a:p>
          <a:endParaRPr lang="es-PE"/>
        </a:p>
      </dgm:t>
    </dgm:pt>
    <dgm:pt modelId="{72DCFFB6-BE22-4AAB-AEEE-6FB6B3B885AF}" type="pres">
      <dgm:prSet presAssocID="{0C434FB6-67FE-454B-B127-7A1821CB6067}" presName="cycle" presStyleCnt="0">
        <dgm:presLayoutVars>
          <dgm:dir/>
          <dgm:resizeHandles val="exact"/>
        </dgm:presLayoutVars>
      </dgm:prSet>
      <dgm:spPr/>
    </dgm:pt>
    <dgm:pt modelId="{73A3833A-9D7C-43FE-AF5D-580F9EC92363}" type="pres">
      <dgm:prSet presAssocID="{3BA61855-B5B7-4857-9155-F262E00C78E1}" presName="node" presStyleLbl="node1" presStyleIdx="0" presStyleCnt="5">
        <dgm:presLayoutVars>
          <dgm:bulletEnabled val="1"/>
        </dgm:presLayoutVars>
      </dgm:prSet>
      <dgm:spPr/>
    </dgm:pt>
    <dgm:pt modelId="{D980C412-E774-4B60-8D1A-0DA9CAD0AF94}" type="pres">
      <dgm:prSet presAssocID="{3BA61855-B5B7-4857-9155-F262E00C78E1}" presName="spNode" presStyleCnt="0"/>
      <dgm:spPr/>
    </dgm:pt>
    <dgm:pt modelId="{86330796-D4F0-441D-8643-1966EA438593}" type="pres">
      <dgm:prSet presAssocID="{2080D951-49A6-4B5D-8A6E-00667BC2FF26}" presName="sibTrans" presStyleLbl="sibTrans1D1" presStyleIdx="0" presStyleCnt="5"/>
      <dgm:spPr/>
    </dgm:pt>
    <dgm:pt modelId="{C7B64746-76D4-44B6-8CD1-D5347511DC1D}" type="pres">
      <dgm:prSet presAssocID="{B4E3B57B-4F4B-4737-9951-4545EA3BA69F}" presName="node" presStyleLbl="node1" presStyleIdx="1" presStyleCnt="5">
        <dgm:presLayoutVars>
          <dgm:bulletEnabled val="1"/>
        </dgm:presLayoutVars>
      </dgm:prSet>
      <dgm:spPr/>
    </dgm:pt>
    <dgm:pt modelId="{815D5A51-E542-4310-B7C5-834243E438AF}" type="pres">
      <dgm:prSet presAssocID="{B4E3B57B-4F4B-4737-9951-4545EA3BA69F}" presName="spNode" presStyleCnt="0"/>
      <dgm:spPr/>
    </dgm:pt>
    <dgm:pt modelId="{A2EE260E-2674-42DB-94A2-3C22BEC4FF0E}" type="pres">
      <dgm:prSet presAssocID="{5AB7A8C4-E766-45D7-917F-DB10425E9BB1}" presName="sibTrans" presStyleLbl="sibTrans1D1" presStyleIdx="1" presStyleCnt="5"/>
      <dgm:spPr/>
    </dgm:pt>
    <dgm:pt modelId="{3511E7AF-C7C4-49F8-8E31-47E22AE8B2E0}" type="pres">
      <dgm:prSet presAssocID="{90152078-2CF7-4CD3-9825-44B7FE6A110B}" presName="node" presStyleLbl="node1" presStyleIdx="2" presStyleCnt="5">
        <dgm:presLayoutVars>
          <dgm:bulletEnabled val="1"/>
        </dgm:presLayoutVars>
      </dgm:prSet>
      <dgm:spPr/>
    </dgm:pt>
    <dgm:pt modelId="{1A3D2A29-98A6-43B2-A17C-BFD7EF9BB9BC}" type="pres">
      <dgm:prSet presAssocID="{90152078-2CF7-4CD3-9825-44B7FE6A110B}" presName="spNode" presStyleCnt="0"/>
      <dgm:spPr/>
    </dgm:pt>
    <dgm:pt modelId="{1963301E-4537-4912-8054-7F811D380EDD}" type="pres">
      <dgm:prSet presAssocID="{D92960CF-BCEB-4045-ADAC-99FF8A6CD3A6}" presName="sibTrans" presStyleLbl="sibTrans1D1" presStyleIdx="2" presStyleCnt="5"/>
      <dgm:spPr/>
    </dgm:pt>
    <dgm:pt modelId="{E2FDC07B-A94B-4D9A-9855-E3F6AE4D0355}" type="pres">
      <dgm:prSet presAssocID="{3EC1BC05-4EF5-4AFC-BF80-1238B0067A1B}" presName="node" presStyleLbl="node1" presStyleIdx="3" presStyleCnt="5">
        <dgm:presLayoutVars>
          <dgm:bulletEnabled val="1"/>
        </dgm:presLayoutVars>
      </dgm:prSet>
      <dgm:spPr/>
    </dgm:pt>
    <dgm:pt modelId="{03C9AEA8-1E29-4C16-9F5E-45BDBFCEA5F3}" type="pres">
      <dgm:prSet presAssocID="{3EC1BC05-4EF5-4AFC-BF80-1238B0067A1B}" presName="spNode" presStyleCnt="0"/>
      <dgm:spPr/>
    </dgm:pt>
    <dgm:pt modelId="{AFFF4ECF-E30F-445D-8F1B-C23B78A4A572}" type="pres">
      <dgm:prSet presAssocID="{52085E77-7D13-4321-95DC-D4A0E299EAA7}" presName="sibTrans" presStyleLbl="sibTrans1D1" presStyleIdx="3" presStyleCnt="5"/>
      <dgm:spPr/>
    </dgm:pt>
    <dgm:pt modelId="{10C480AE-CDC6-47D2-B2A5-BEC0B33F542F}" type="pres">
      <dgm:prSet presAssocID="{2252286E-7C17-4E54-B31E-1F3C0F0EE924}" presName="node" presStyleLbl="node1" presStyleIdx="4" presStyleCnt="5">
        <dgm:presLayoutVars>
          <dgm:bulletEnabled val="1"/>
        </dgm:presLayoutVars>
      </dgm:prSet>
      <dgm:spPr/>
    </dgm:pt>
    <dgm:pt modelId="{BF56BADD-5BC7-4FD5-9FAC-1198C0E076B4}" type="pres">
      <dgm:prSet presAssocID="{2252286E-7C17-4E54-B31E-1F3C0F0EE924}" presName="spNode" presStyleCnt="0"/>
      <dgm:spPr/>
    </dgm:pt>
    <dgm:pt modelId="{655D19F1-00F6-4933-962B-53A7AC7F3037}" type="pres">
      <dgm:prSet presAssocID="{21C2E2D7-4439-47D7-A0B9-E484C067A885}" presName="sibTrans" presStyleLbl="sibTrans1D1" presStyleIdx="4" presStyleCnt="5"/>
      <dgm:spPr/>
    </dgm:pt>
  </dgm:ptLst>
  <dgm:cxnLst>
    <dgm:cxn modelId="{8093B306-A393-4BD5-B63A-DFAA18D84AB2}" type="presOf" srcId="{52085E77-7D13-4321-95DC-D4A0E299EAA7}" destId="{AFFF4ECF-E30F-445D-8F1B-C23B78A4A572}" srcOrd="0" destOrd="0" presId="urn:microsoft.com/office/officeart/2005/8/layout/cycle5"/>
    <dgm:cxn modelId="{B6038610-1E42-4AB3-A3B6-B47552AB10A9}" type="presOf" srcId="{21C2E2D7-4439-47D7-A0B9-E484C067A885}" destId="{655D19F1-00F6-4933-962B-53A7AC7F3037}" srcOrd="0" destOrd="0" presId="urn:microsoft.com/office/officeart/2005/8/layout/cycle5"/>
    <dgm:cxn modelId="{20233313-0E8D-42DE-A24D-5DAE6F1487E3}" srcId="{0C434FB6-67FE-454B-B127-7A1821CB6067}" destId="{3EC1BC05-4EF5-4AFC-BF80-1238B0067A1B}" srcOrd="3" destOrd="0" parTransId="{C8D74F33-9270-4E18-A8C9-E33815F4E3D6}" sibTransId="{52085E77-7D13-4321-95DC-D4A0E299EAA7}"/>
    <dgm:cxn modelId="{664D7718-B65F-4E17-BEF4-E534FA0CCC10}" type="presOf" srcId="{D92960CF-BCEB-4045-ADAC-99FF8A6CD3A6}" destId="{1963301E-4537-4912-8054-7F811D380EDD}" srcOrd="0" destOrd="0" presId="urn:microsoft.com/office/officeart/2005/8/layout/cycle5"/>
    <dgm:cxn modelId="{6295CF18-BCF5-4CB0-A4B7-6F396C87157B}" type="presOf" srcId="{2252286E-7C17-4E54-B31E-1F3C0F0EE924}" destId="{10C480AE-CDC6-47D2-B2A5-BEC0B33F542F}" srcOrd="0" destOrd="0" presId="urn:microsoft.com/office/officeart/2005/8/layout/cycle5"/>
    <dgm:cxn modelId="{C7EB555C-2A28-41BE-93AA-9899DBB2C39A}" type="presOf" srcId="{3BA61855-B5B7-4857-9155-F262E00C78E1}" destId="{73A3833A-9D7C-43FE-AF5D-580F9EC92363}" srcOrd="0" destOrd="0" presId="urn:microsoft.com/office/officeart/2005/8/layout/cycle5"/>
    <dgm:cxn modelId="{71154772-4475-4E2F-AFF0-B96541A8EFC6}" type="presOf" srcId="{5AB7A8C4-E766-45D7-917F-DB10425E9BB1}" destId="{A2EE260E-2674-42DB-94A2-3C22BEC4FF0E}" srcOrd="0" destOrd="0" presId="urn:microsoft.com/office/officeart/2005/8/layout/cycle5"/>
    <dgm:cxn modelId="{5D5BDC76-7A60-450E-BA0E-5B94B797E5EE}" srcId="{0C434FB6-67FE-454B-B127-7A1821CB6067}" destId="{2252286E-7C17-4E54-B31E-1F3C0F0EE924}" srcOrd="4" destOrd="0" parTransId="{E48F360F-37A7-498D-8BDC-24C35DA195B8}" sibTransId="{21C2E2D7-4439-47D7-A0B9-E484C067A885}"/>
    <dgm:cxn modelId="{D69062A0-8889-49EA-9296-A4FBCC6F2639}" type="presOf" srcId="{0C434FB6-67FE-454B-B127-7A1821CB6067}" destId="{72DCFFB6-BE22-4AAB-AEEE-6FB6B3B885AF}" srcOrd="0" destOrd="0" presId="urn:microsoft.com/office/officeart/2005/8/layout/cycle5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1629B6AE-5DEC-4AB2-99B1-A5C1A98F2459}" type="presOf" srcId="{2080D951-49A6-4B5D-8A6E-00667BC2FF26}" destId="{86330796-D4F0-441D-8643-1966EA438593}" srcOrd="0" destOrd="0" presId="urn:microsoft.com/office/officeart/2005/8/layout/cycle5"/>
    <dgm:cxn modelId="{8A664FB1-F9BB-4D72-9C28-1AD7216BE547}" srcId="{0C434FB6-67FE-454B-B127-7A1821CB6067}" destId="{B4E3B57B-4F4B-4737-9951-4545EA3BA69F}" srcOrd="1" destOrd="0" parTransId="{51146509-2748-4B3D-8002-3AE199061ECE}" sibTransId="{5AB7A8C4-E766-45D7-917F-DB10425E9BB1}"/>
    <dgm:cxn modelId="{4DC8CEB7-D663-4696-8DD9-102DDE084220}" type="presOf" srcId="{B4E3B57B-4F4B-4737-9951-4545EA3BA69F}" destId="{C7B64746-76D4-44B6-8CD1-D5347511DC1D}" srcOrd="0" destOrd="0" presId="urn:microsoft.com/office/officeart/2005/8/layout/cycle5"/>
    <dgm:cxn modelId="{5C611CCB-AA54-4AB5-9CEB-3E369A958537}" type="presOf" srcId="{90152078-2CF7-4CD3-9825-44B7FE6A110B}" destId="{3511E7AF-C7C4-49F8-8E31-47E22AE8B2E0}" srcOrd="0" destOrd="0" presId="urn:microsoft.com/office/officeart/2005/8/layout/cycle5"/>
    <dgm:cxn modelId="{AFEEFDD9-31E0-404E-B6FA-62B098B25D08}" srcId="{0C434FB6-67FE-454B-B127-7A1821CB6067}" destId="{90152078-2CF7-4CD3-9825-44B7FE6A110B}" srcOrd="2" destOrd="0" parTransId="{FF46077A-D8BE-49FF-965B-8CD0FD47143F}" sibTransId="{D92960CF-BCEB-4045-ADAC-99FF8A6CD3A6}"/>
    <dgm:cxn modelId="{D8DFABF4-3D79-45D2-8191-435073C7E319}" type="presOf" srcId="{3EC1BC05-4EF5-4AFC-BF80-1238B0067A1B}" destId="{E2FDC07B-A94B-4D9A-9855-E3F6AE4D0355}" srcOrd="0" destOrd="0" presId="urn:microsoft.com/office/officeart/2005/8/layout/cycle5"/>
    <dgm:cxn modelId="{898752B9-4F74-492D-940F-F6A61184350D}" type="presParOf" srcId="{72DCFFB6-BE22-4AAB-AEEE-6FB6B3B885AF}" destId="{73A3833A-9D7C-43FE-AF5D-580F9EC92363}" srcOrd="0" destOrd="0" presId="urn:microsoft.com/office/officeart/2005/8/layout/cycle5"/>
    <dgm:cxn modelId="{6D1D5C7C-EBF7-424D-B45C-C903C2AAA300}" type="presParOf" srcId="{72DCFFB6-BE22-4AAB-AEEE-6FB6B3B885AF}" destId="{D980C412-E774-4B60-8D1A-0DA9CAD0AF94}" srcOrd="1" destOrd="0" presId="urn:microsoft.com/office/officeart/2005/8/layout/cycle5"/>
    <dgm:cxn modelId="{7D7CBB17-433B-4528-8D31-EAC80EF658DC}" type="presParOf" srcId="{72DCFFB6-BE22-4AAB-AEEE-6FB6B3B885AF}" destId="{86330796-D4F0-441D-8643-1966EA438593}" srcOrd="2" destOrd="0" presId="urn:microsoft.com/office/officeart/2005/8/layout/cycle5"/>
    <dgm:cxn modelId="{74EA4BA6-73A6-426C-B67B-4C06792CD847}" type="presParOf" srcId="{72DCFFB6-BE22-4AAB-AEEE-6FB6B3B885AF}" destId="{C7B64746-76D4-44B6-8CD1-D5347511DC1D}" srcOrd="3" destOrd="0" presId="urn:microsoft.com/office/officeart/2005/8/layout/cycle5"/>
    <dgm:cxn modelId="{B7560239-5319-47F2-A9ED-F7AC2C08B47B}" type="presParOf" srcId="{72DCFFB6-BE22-4AAB-AEEE-6FB6B3B885AF}" destId="{815D5A51-E542-4310-B7C5-834243E438AF}" srcOrd="4" destOrd="0" presId="urn:microsoft.com/office/officeart/2005/8/layout/cycle5"/>
    <dgm:cxn modelId="{8513587F-4012-447A-B454-5E46A2F71279}" type="presParOf" srcId="{72DCFFB6-BE22-4AAB-AEEE-6FB6B3B885AF}" destId="{A2EE260E-2674-42DB-94A2-3C22BEC4FF0E}" srcOrd="5" destOrd="0" presId="urn:microsoft.com/office/officeart/2005/8/layout/cycle5"/>
    <dgm:cxn modelId="{1DB4FAD0-242E-4D30-9C31-34783EE401D2}" type="presParOf" srcId="{72DCFFB6-BE22-4AAB-AEEE-6FB6B3B885AF}" destId="{3511E7AF-C7C4-49F8-8E31-47E22AE8B2E0}" srcOrd="6" destOrd="0" presId="urn:microsoft.com/office/officeart/2005/8/layout/cycle5"/>
    <dgm:cxn modelId="{177C05A9-3A13-4BDE-B4F3-0067743DA5E7}" type="presParOf" srcId="{72DCFFB6-BE22-4AAB-AEEE-6FB6B3B885AF}" destId="{1A3D2A29-98A6-43B2-A17C-BFD7EF9BB9BC}" srcOrd="7" destOrd="0" presId="urn:microsoft.com/office/officeart/2005/8/layout/cycle5"/>
    <dgm:cxn modelId="{1BFA9B65-5B05-42BD-9D0C-7905004DD146}" type="presParOf" srcId="{72DCFFB6-BE22-4AAB-AEEE-6FB6B3B885AF}" destId="{1963301E-4537-4912-8054-7F811D380EDD}" srcOrd="8" destOrd="0" presId="urn:microsoft.com/office/officeart/2005/8/layout/cycle5"/>
    <dgm:cxn modelId="{E33BF6AA-6489-49AF-AB9B-A1EBEEBFE0C4}" type="presParOf" srcId="{72DCFFB6-BE22-4AAB-AEEE-6FB6B3B885AF}" destId="{E2FDC07B-A94B-4D9A-9855-E3F6AE4D0355}" srcOrd="9" destOrd="0" presId="urn:microsoft.com/office/officeart/2005/8/layout/cycle5"/>
    <dgm:cxn modelId="{F52FF49C-A8CF-4FB3-8B4A-209406721D8C}" type="presParOf" srcId="{72DCFFB6-BE22-4AAB-AEEE-6FB6B3B885AF}" destId="{03C9AEA8-1E29-4C16-9F5E-45BDBFCEA5F3}" srcOrd="10" destOrd="0" presId="urn:microsoft.com/office/officeart/2005/8/layout/cycle5"/>
    <dgm:cxn modelId="{DDB79720-8712-46E2-A56B-4BF8394EB7D6}" type="presParOf" srcId="{72DCFFB6-BE22-4AAB-AEEE-6FB6B3B885AF}" destId="{AFFF4ECF-E30F-445D-8F1B-C23B78A4A572}" srcOrd="11" destOrd="0" presId="urn:microsoft.com/office/officeart/2005/8/layout/cycle5"/>
    <dgm:cxn modelId="{FD1E60DC-4C8F-431D-96D3-1C9F70E5D9CA}" type="presParOf" srcId="{72DCFFB6-BE22-4AAB-AEEE-6FB6B3B885AF}" destId="{10C480AE-CDC6-47D2-B2A5-BEC0B33F542F}" srcOrd="12" destOrd="0" presId="urn:microsoft.com/office/officeart/2005/8/layout/cycle5"/>
    <dgm:cxn modelId="{C3C1806E-8068-4D82-BE3B-B86278253F0E}" type="presParOf" srcId="{72DCFFB6-BE22-4AAB-AEEE-6FB6B3B885AF}" destId="{BF56BADD-5BC7-4FD5-9FAC-1198C0E076B4}" srcOrd="13" destOrd="0" presId="urn:microsoft.com/office/officeart/2005/8/layout/cycle5"/>
    <dgm:cxn modelId="{CE123B87-5B15-43D0-AA9E-39A073843757}" type="presParOf" srcId="{72DCFFB6-BE22-4AAB-AEEE-6FB6B3B885AF}" destId="{655D19F1-00F6-4933-962B-53A7AC7F303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Definir criterios objetivos de selección.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1B4E6864-C7A6-4E13-8116-4544954A5F95}">
      <dgm:prSet/>
      <dgm:spPr/>
      <dgm:t>
        <a:bodyPr/>
        <a:lstStyle/>
        <a:p>
          <a:pPr>
            <a:buNone/>
          </a:pPr>
          <a:r>
            <a:rPr lang="es-PE"/>
            <a:t>Documentar responsabilidades y entregables.</a:t>
          </a:r>
        </a:p>
      </dgm:t>
    </dgm:pt>
    <dgm:pt modelId="{0F0FFFBC-B8F8-47E2-8C8F-23D42EA39D6A}" type="parTrans" cxnId="{1CBFC612-D610-4870-9ACA-8233D4C81CBC}">
      <dgm:prSet/>
      <dgm:spPr/>
      <dgm:t>
        <a:bodyPr/>
        <a:lstStyle/>
        <a:p>
          <a:endParaRPr lang="es-PE"/>
        </a:p>
      </dgm:t>
    </dgm:pt>
    <dgm:pt modelId="{C16D6721-5E85-43F6-B367-9A14B9FFAC0E}" type="sibTrans" cxnId="{1CBFC612-D610-4870-9ACA-8233D4C81CBC}">
      <dgm:prSet/>
      <dgm:spPr/>
      <dgm:t>
        <a:bodyPr/>
        <a:lstStyle/>
        <a:p>
          <a:endParaRPr lang="es-PE"/>
        </a:p>
      </dgm:t>
    </dgm:pt>
    <dgm:pt modelId="{1F92EBDF-27A5-4C79-885A-DC9733395122}">
      <dgm:prSet/>
      <dgm:spPr/>
      <dgm:t>
        <a:bodyPr/>
        <a:lstStyle/>
        <a:p>
          <a:pPr>
            <a:buNone/>
          </a:pPr>
          <a:r>
            <a:rPr lang="es-ES"/>
            <a:t>Supervisar continuamente la calidad del trabajo.</a:t>
          </a:r>
        </a:p>
      </dgm:t>
    </dgm:pt>
    <dgm:pt modelId="{46B980E2-863F-42C1-A946-171B5FCCE414}" type="parTrans" cxnId="{3B34AE66-36A8-4658-9F14-E512D7264B82}">
      <dgm:prSet/>
      <dgm:spPr/>
      <dgm:t>
        <a:bodyPr/>
        <a:lstStyle/>
        <a:p>
          <a:endParaRPr lang="es-PE"/>
        </a:p>
      </dgm:t>
    </dgm:pt>
    <dgm:pt modelId="{BB631621-0EDE-45CF-8EA9-15F812FD8144}" type="sibTrans" cxnId="{3B34AE66-36A8-4658-9F14-E512D7264B82}">
      <dgm:prSet/>
      <dgm:spPr/>
      <dgm:t>
        <a:bodyPr/>
        <a:lstStyle/>
        <a:p>
          <a:endParaRPr lang="es-PE"/>
        </a:p>
      </dgm:t>
    </dgm:pt>
    <dgm:pt modelId="{77D30B50-60A7-4C9A-A0BA-C6C90D54CE27}">
      <dgm:prSet/>
      <dgm:spPr/>
      <dgm:t>
        <a:bodyPr/>
        <a:lstStyle/>
        <a:p>
          <a:r>
            <a:rPr lang="es-PE"/>
            <a:t>Gestionar proactivamente los riesgos.</a:t>
          </a:r>
        </a:p>
      </dgm:t>
    </dgm:pt>
    <dgm:pt modelId="{4A302317-2C17-4D78-92BB-DDEA27EB3808}" type="parTrans" cxnId="{3210ECD0-95DB-472A-8262-E1C5B7CF1A4A}">
      <dgm:prSet/>
      <dgm:spPr/>
      <dgm:t>
        <a:bodyPr/>
        <a:lstStyle/>
        <a:p>
          <a:endParaRPr lang="es-PE"/>
        </a:p>
      </dgm:t>
    </dgm:pt>
    <dgm:pt modelId="{EDD4B79C-65F3-4A49-A37E-F5F2F4CE77D0}" type="sibTrans" cxnId="{3210ECD0-95DB-472A-8262-E1C5B7CF1A4A}">
      <dgm:prSet/>
      <dgm:spPr/>
      <dgm:t>
        <a:bodyPr/>
        <a:lstStyle/>
        <a:p>
          <a:endParaRPr lang="es-PE"/>
        </a:p>
      </dgm:t>
    </dgm:pt>
    <dgm:pt modelId="{E651917A-2607-45FA-9376-C4B84DEAD10C}" type="pres">
      <dgm:prSet presAssocID="{0C434FB6-67FE-454B-B127-7A1821CB6067}" presName="Name0" presStyleCnt="0">
        <dgm:presLayoutVars>
          <dgm:dir/>
          <dgm:resizeHandles val="exact"/>
        </dgm:presLayoutVars>
      </dgm:prSet>
      <dgm:spPr/>
    </dgm:pt>
    <dgm:pt modelId="{C1DF37EA-A8CE-4ACC-B414-D5C317A90DAF}" type="pres">
      <dgm:prSet presAssocID="{3BA61855-B5B7-4857-9155-F262E00C78E1}" presName="node" presStyleLbl="node1" presStyleIdx="0" presStyleCnt="4">
        <dgm:presLayoutVars>
          <dgm:bulletEnabled val="1"/>
        </dgm:presLayoutVars>
      </dgm:prSet>
      <dgm:spPr/>
    </dgm:pt>
    <dgm:pt modelId="{D454B556-BDE4-49C3-9208-73B451DEE5E5}" type="pres">
      <dgm:prSet presAssocID="{2080D951-49A6-4B5D-8A6E-00667BC2FF26}" presName="sibTrans" presStyleCnt="0"/>
      <dgm:spPr/>
    </dgm:pt>
    <dgm:pt modelId="{18A91C37-BF7E-41EB-BE38-9D5983FB3F3F}" type="pres">
      <dgm:prSet presAssocID="{1B4E6864-C7A6-4E13-8116-4544954A5F95}" presName="node" presStyleLbl="node1" presStyleIdx="1" presStyleCnt="4">
        <dgm:presLayoutVars>
          <dgm:bulletEnabled val="1"/>
        </dgm:presLayoutVars>
      </dgm:prSet>
      <dgm:spPr/>
    </dgm:pt>
    <dgm:pt modelId="{A18F6290-F2AD-4DF6-AD32-2F76356E8CC1}" type="pres">
      <dgm:prSet presAssocID="{C16D6721-5E85-43F6-B367-9A14B9FFAC0E}" presName="sibTrans" presStyleCnt="0"/>
      <dgm:spPr/>
    </dgm:pt>
    <dgm:pt modelId="{92827B1B-2E37-4A7D-997A-7E5A8F67259A}" type="pres">
      <dgm:prSet presAssocID="{1F92EBDF-27A5-4C79-885A-DC9733395122}" presName="node" presStyleLbl="node1" presStyleIdx="2" presStyleCnt="4">
        <dgm:presLayoutVars>
          <dgm:bulletEnabled val="1"/>
        </dgm:presLayoutVars>
      </dgm:prSet>
      <dgm:spPr/>
    </dgm:pt>
    <dgm:pt modelId="{02549AAE-77A4-4C8C-A5E6-474E7808391F}" type="pres">
      <dgm:prSet presAssocID="{BB631621-0EDE-45CF-8EA9-15F812FD8144}" presName="sibTrans" presStyleCnt="0"/>
      <dgm:spPr/>
    </dgm:pt>
    <dgm:pt modelId="{8634E759-1F57-4546-AFCE-5339A951BC92}" type="pres">
      <dgm:prSet presAssocID="{77D30B50-60A7-4C9A-A0BA-C6C90D54CE27}" presName="node" presStyleLbl="node1" presStyleIdx="3" presStyleCnt="4">
        <dgm:presLayoutVars>
          <dgm:bulletEnabled val="1"/>
        </dgm:presLayoutVars>
      </dgm:prSet>
      <dgm:spPr/>
    </dgm:pt>
  </dgm:ptLst>
  <dgm:cxnLst>
    <dgm:cxn modelId="{1CBFC612-D610-4870-9ACA-8233D4C81CBC}" srcId="{0C434FB6-67FE-454B-B127-7A1821CB6067}" destId="{1B4E6864-C7A6-4E13-8116-4544954A5F95}" srcOrd="1" destOrd="0" parTransId="{0F0FFFBC-B8F8-47E2-8C8F-23D42EA39D6A}" sibTransId="{C16D6721-5E85-43F6-B367-9A14B9FFAC0E}"/>
    <dgm:cxn modelId="{F70C9C15-DE8F-47CD-9891-16B8A12998B6}" type="presOf" srcId="{1F92EBDF-27A5-4C79-885A-DC9733395122}" destId="{92827B1B-2E37-4A7D-997A-7E5A8F67259A}" srcOrd="0" destOrd="0" presId="urn:microsoft.com/office/officeart/2005/8/layout/hList6"/>
    <dgm:cxn modelId="{4AA2E636-1A78-4AC4-BCCF-BEDB7F6E0448}" type="presOf" srcId="{77D30B50-60A7-4C9A-A0BA-C6C90D54CE27}" destId="{8634E759-1F57-4546-AFCE-5339A951BC92}" srcOrd="0" destOrd="0" presId="urn:microsoft.com/office/officeart/2005/8/layout/hList6"/>
    <dgm:cxn modelId="{A853F55F-FA2C-4B26-956D-00B8C57347FE}" type="presOf" srcId="{3BA61855-B5B7-4857-9155-F262E00C78E1}" destId="{C1DF37EA-A8CE-4ACC-B414-D5C317A90DAF}" srcOrd="0" destOrd="0" presId="urn:microsoft.com/office/officeart/2005/8/layout/hList6"/>
    <dgm:cxn modelId="{3B34AE66-36A8-4658-9F14-E512D7264B82}" srcId="{0C434FB6-67FE-454B-B127-7A1821CB6067}" destId="{1F92EBDF-27A5-4C79-885A-DC9733395122}" srcOrd="2" destOrd="0" parTransId="{46B980E2-863F-42C1-A946-171B5FCCE414}" sibTransId="{BB631621-0EDE-45CF-8EA9-15F812FD8144}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30F57FB4-AD13-4DF0-8DDF-EFFF14E05D81}" type="presOf" srcId="{0C434FB6-67FE-454B-B127-7A1821CB6067}" destId="{E651917A-2607-45FA-9376-C4B84DEAD10C}" srcOrd="0" destOrd="0" presId="urn:microsoft.com/office/officeart/2005/8/layout/hList6"/>
    <dgm:cxn modelId="{A51FB6C2-71D2-49C9-892B-95F9946ED03D}" type="presOf" srcId="{1B4E6864-C7A6-4E13-8116-4544954A5F95}" destId="{18A91C37-BF7E-41EB-BE38-9D5983FB3F3F}" srcOrd="0" destOrd="0" presId="urn:microsoft.com/office/officeart/2005/8/layout/hList6"/>
    <dgm:cxn modelId="{3210ECD0-95DB-472A-8262-E1C5B7CF1A4A}" srcId="{0C434FB6-67FE-454B-B127-7A1821CB6067}" destId="{77D30B50-60A7-4C9A-A0BA-C6C90D54CE27}" srcOrd="3" destOrd="0" parTransId="{4A302317-2C17-4D78-92BB-DDEA27EB3808}" sibTransId="{EDD4B79C-65F3-4A49-A37E-F5F2F4CE77D0}"/>
    <dgm:cxn modelId="{030515CA-610C-40D4-A02C-22444AFDE6B6}" type="presParOf" srcId="{E651917A-2607-45FA-9376-C4B84DEAD10C}" destId="{C1DF37EA-A8CE-4ACC-B414-D5C317A90DAF}" srcOrd="0" destOrd="0" presId="urn:microsoft.com/office/officeart/2005/8/layout/hList6"/>
    <dgm:cxn modelId="{DD7DBC1E-ED91-47A4-AAAE-9379989F80D4}" type="presParOf" srcId="{E651917A-2607-45FA-9376-C4B84DEAD10C}" destId="{D454B556-BDE4-49C3-9208-73B451DEE5E5}" srcOrd="1" destOrd="0" presId="urn:microsoft.com/office/officeart/2005/8/layout/hList6"/>
    <dgm:cxn modelId="{567949A8-EE88-4743-B629-D9CD64CE7000}" type="presParOf" srcId="{E651917A-2607-45FA-9376-C4B84DEAD10C}" destId="{18A91C37-BF7E-41EB-BE38-9D5983FB3F3F}" srcOrd="2" destOrd="0" presId="urn:microsoft.com/office/officeart/2005/8/layout/hList6"/>
    <dgm:cxn modelId="{1422A10C-69EE-4D93-8436-8459A1A14201}" type="presParOf" srcId="{E651917A-2607-45FA-9376-C4B84DEAD10C}" destId="{A18F6290-F2AD-4DF6-AD32-2F76356E8CC1}" srcOrd="3" destOrd="0" presId="urn:microsoft.com/office/officeart/2005/8/layout/hList6"/>
    <dgm:cxn modelId="{05E2F86F-0A29-458F-8E81-6442505B2CF8}" type="presParOf" srcId="{E651917A-2607-45FA-9376-C4B84DEAD10C}" destId="{92827B1B-2E37-4A7D-997A-7E5A8F67259A}" srcOrd="4" destOrd="0" presId="urn:microsoft.com/office/officeart/2005/8/layout/hList6"/>
    <dgm:cxn modelId="{2A42589A-0357-42E4-93B5-3DE73015C5AB}" type="presParOf" srcId="{E651917A-2607-45FA-9376-C4B84DEAD10C}" destId="{02549AAE-77A4-4C8C-A5E6-474E7808391F}" srcOrd="5" destOrd="0" presId="urn:microsoft.com/office/officeart/2005/8/layout/hList6"/>
    <dgm:cxn modelId="{633910CF-ABF8-4A0B-9C09-FEEEA0A80584}" type="presParOf" srcId="{E651917A-2607-45FA-9376-C4B84DEAD10C}" destId="{8634E759-1F57-4546-AFCE-5339A951BC9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dirty="0"/>
            <a:t>Registrar desempeño histórico de proveedores.</a:t>
          </a:r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2B77367E-DC90-44FD-B4E7-F79220B3BA4A}">
      <dgm:prSet/>
      <dgm:spPr/>
      <dgm:t>
        <a:bodyPr/>
        <a:lstStyle/>
        <a:p>
          <a:pPr>
            <a:buNone/>
          </a:pPr>
          <a:r>
            <a:rPr lang="es-PE"/>
            <a:t>Realizar auditorías o revisiones periódicas.</a:t>
          </a:r>
        </a:p>
      </dgm:t>
    </dgm:pt>
    <dgm:pt modelId="{7725942E-96A0-460B-96C3-E12A8CAE3951}" type="parTrans" cxnId="{D25E6346-FECA-4656-A548-5840BBA36272}">
      <dgm:prSet/>
      <dgm:spPr/>
      <dgm:t>
        <a:bodyPr/>
        <a:lstStyle/>
        <a:p>
          <a:endParaRPr lang="es-PE"/>
        </a:p>
      </dgm:t>
    </dgm:pt>
    <dgm:pt modelId="{59D6172C-CF02-4125-BA16-F71D135F069C}" type="sibTrans" cxnId="{D25E6346-FECA-4656-A548-5840BBA36272}">
      <dgm:prSet/>
      <dgm:spPr/>
      <dgm:t>
        <a:bodyPr/>
        <a:lstStyle/>
        <a:p>
          <a:endParaRPr lang="es-PE"/>
        </a:p>
      </dgm:t>
    </dgm:pt>
    <dgm:pt modelId="{708A3B6E-0E03-4C09-921E-CACA15D3F92E}">
      <dgm:prSet/>
      <dgm:spPr/>
      <dgm:t>
        <a:bodyPr/>
        <a:lstStyle/>
        <a:p>
          <a:pPr>
            <a:buNone/>
          </a:pPr>
          <a:r>
            <a:rPr lang="es-PE"/>
            <a:t>Reuniones de coordinación regulares.</a:t>
          </a:r>
        </a:p>
      </dgm:t>
    </dgm:pt>
    <dgm:pt modelId="{80B4E392-F0B5-4811-8A32-A94EE1BC397C}" type="parTrans" cxnId="{57FB37FD-96D4-4D4F-9354-377FE9CC4227}">
      <dgm:prSet/>
      <dgm:spPr/>
      <dgm:t>
        <a:bodyPr/>
        <a:lstStyle/>
        <a:p>
          <a:endParaRPr lang="es-PE"/>
        </a:p>
      </dgm:t>
    </dgm:pt>
    <dgm:pt modelId="{76DBC9CC-E51E-4DE2-9D2C-B33D8BE3AD2D}" type="sibTrans" cxnId="{57FB37FD-96D4-4D4F-9354-377FE9CC4227}">
      <dgm:prSet/>
      <dgm:spPr/>
      <dgm:t>
        <a:bodyPr/>
        <a:lstStyle/>
        <a:p>
          <a:endParaRPr lang="es-PE"/>
        </a:p>
      </dgm:t>
    </dgm:pt>
    <dgm:pt modelId="{B62AA316-ADB4-49B8-B94E-C367D175E276}">
      <dgm:prSet/>
      <dgm:spPr/>
      <dgm:t>
        <a:bodyPr/>
        <a:lstStyle/>
        <a:p>
          <a:r>
            <a:rPr lang="es-PE"/>
            <a:t>Planes de mejora compartidos.</a:t>
          </a:r>
        </a:p>
      </dgm:t>
    </dgm:pt>
    <dgm:pt modelId="{71DED399-5715-4718-B354-81F22284565D}" type="parTrans" cxnId="{88723151-59CB-4961-8585-513F7328F61E}">
      <dgm:prSet/>
      <dgm:spPr/>
      <dgm:t>
        <a:bodyPr/>
        <a:lstStyle/>
        <a:p>
          <a:endParaRPr lang="es-PE"/>
        </a:p>
      </dgm:t>
    </dgm:pt>
    <dgm:pt modelId="{702795C6-C310-4C12-A8E6-D3FB5EA7BB67}" type="sibTrans" cxnId="{88723151-59CB-4961-8585-513F7328F61E}">
      <dgm:prSet/>
      <dgm:spPr/>
      <dgm:t>
        <a:bodyPr/>
        <a:lstStyle/>
        <a:p>
          <a:endParaRPr lang="es-PE"/>
        </a:p>
      </dgm:t>
    </dgm:pt>
    <dgm:pt modelId="{8B2251F9-C933-41EB-879E-560B1DE25CAE}" type="pres">
      <dgm:prSet presAssocID="{0C434FB6-67FE-454B-B127-7A1821CB6067}" presName="Name0" presStyleCnt="0">
        <dgm:presLayoutVars>
          <dgm:chMax val="7"/>
          <dgm:chPref val="7"/>
          <dgm:dir/>
        </dgm:presLayoutVars>
      </dgm:prSet>
      <dgm:spPr/>
    </dgm:pt>
    <dgm:pt modelId="{78C941AB-3BA0-40F6-ACA5-B2C2581D516F}" type="pres">
      <dgm:prSet presAssocID="{0C434FB6-67FE-454B-B127-7A1821CB6067}" presName="Name1" presStyleCnt="0"/>
      <dgm:spPr/>
    </dgm:pt>
    <dgm:pt modelId="{855B64F5-D583-4607-8229-AD3212291343}" type="pres">
      <dgm:prSet presAssocID="{0C434FB6-67FE-454B-B127-7A1821CB6067}" presName="cycle" presStyleCnt="0"/>
      <dgm:spPr/>
    </dgm:pt>
    <dgm:pt modelId="{B855199E-5907-4A7C-A79A-B8A894A54E66}" type="pres">
      <dgm:prSet presAssocID="{0C434FB6-67FE-454B-B127-7A1821CB6067}" presName="srcNode" presStyleLbl="node1" presStyleIdx="0" presStyleCnt="4"/>
      <dgm:spPr/>
    </dgm:pt>
    <dgm:pt modelId="{640F1396-80F5-43A6-8F4D-A7D1B3C08EB0}" type="pres">
      <dgm:prSet presAssocID="{0C434FB6-67FE-454B-B127-7A1821CB6067}" presName="conn" presStyleLbl="parChTrans1D2" presStyleIdx="0" presStyleCnt="1"/>
      <dgm:spPr/>
    </dgm:pt>
    <dgm:pt modelId="{2BBDB2FC-9BCA-4846-BBA6-4E3B2792D5DA}" type="pres">
      <dgm:prSet presAssocID="{0C434FB6-67FE-454B-B127-7A1821CB6067}" presName="extraNode" presStyleLbl="node1" presStyleIdx="0" presStyleCnt="4"/>
      <dgm:spPr/>
    </dgm:pt>
    <dgm:pt modelId="{6675753E-DA88-4A61-9DD7-CFA9025ADB96}" type="pres">
      <dgm:prSet presAssocID="{0C434FB6-67FE-454B-B127-7A1821CB6067}" presName="dstNode" presStyleLbl="node1" presStyleIdx="0" presStyleCnt="4"/>
      <dgm:spPr/>
    </dgm:pt>
    <dgm:pt modelId="{BBC5EE22-63CD-4921-8E55-877AEA38024D}" type="pres">
      <dgm:prSet presAssocID="{3BA61855-B5B7-4857-9155-F262E00C78E1}" presName="text_1" presStyleLbl="node1" presStyleIdx="0" presStyleCnt="4">
        <dgm:presLayoutVars>
          <dgm:bulletEnabled val="1"/>
        </dgm:presLayoutVars>
      </dgm:prSet>
      <dgm:spPr/>
    </dgm:pt>
    <dgm:pt modelId="{124FE0D5-88E2-47B6-94E4-52804C4550B1}" type="pres">
      <dgm:prSet presAssocID="{3BA61855-B5B7-4857-9155-F262E00C78E1}" presName="accent_1" presStyleCnt="0"/>
      <dgm:spPr/>
    </dgm:pt>
    <dgm:pt modelId="{F2260B8C-FAE4-475B-B672-09CC475CB88F}" type="pres">
      <dgm:prSet presAssocID="{3BA61855-B5B7-4857-9155-F262E00C78E1}" presName="accentRepeatNode" presStyleLbl="solidFgAcc1" presStyleIdx="0" presStyleCnt="4"/>
      <dgm:spPr/>
    </dgm:pt>
    <dgm:pt modelId="{693AA341-38FD-46B4-B993-8234B95268D1}" type="pres">
      <dgm:prSet presAssocID="{2B77367E-DC90-44FD-B4E7-F79220B3BA4A}" presName="text_2" presStyleLbl="node1" presStyleIdx="1" presStyleCnt="4">
        <dgm:presLayoutVars>
          <dgm:bulletEnabled val="1"/>
        </dgm:presLayoutVars>
      </dgm:prSet>
      <dgm:spPr/>
    </dgm:pt>
    <dgm:pt modelId="{E5F3F1D9-CDA4-422E-92F0-B43635FBC9B2}" type="pres">
      <dgm:prSet presAssocID="{2B77367E-DC90-44FD-B4E7-F79220B3BA4A}" presName="accent_2" presStyleCnt="0"/>
      <dgm:spPr/>
    </dgm:pt>
    <dgm:pt modelId="{DDC4B4A2-B363-41E8-B657-F71A00AF3565}" type="pres">
      <dgm:prSet presAssocID="{2B77367E-DC90-44FD-B4E7-F79220B3BA4A}" presName="accentRepeatNode" presStyleLbl="solidFgAcc1" presStyleIdx="1" presStyleCnt="4"/>
      <dgm:spPr/>
    </dgm:pt>
    <dgm:pt modelId="{8A1CAAED-2F5C-4ADF-85D7-72CD8EAF5A5F}" type="pres">
      <dgm:prSet presAssocID="{708A3B6E-0E03-4C09-921E-CACA15D3F92E}" presName="text_3" presStyleLbl="node1" presStyleIdx="2" presStyleCnt="4">
        <dgm:presLayoutVars>
          <dgm:bulletEnabled val="1"/>
        </dgm:presLayoutVars>
      </dgm:prSet>
      <dgm:spPr/>
    </dgm:pt>
    <dgm:pt modelId="{5D53050A-2872-4DA1-B451-146CE3157759}" type="pres">
      <dgm:prSet presAssocID="{708A3B6E-0E03-4C09-921E-CACA15D3F92E}" presName="accent_3" presStyleCnt="0"/>
      <dgm:spPr/>
    </dgm:pt>
    <dgm:pt modelId="{BB0E0E21-BDEA-4871-8C9B-A56B93B53512}" type="pres">
      <dgm:prSet presAssocID="{708A3B6E-0E03-4C09-921E-CACA15D3F92E}" presName="accentRepeatNode" presStyleLbl="solidFgAcc1" presStyleIdx="2" presStyleCnt="4"/>
      <dgm:spPr/>
    </dgm:pt>
    <dgm:pt modelId="{AFF74AA8-F546-4B6B-B1A5-99F1B368901D}" type="pres">
      <dgm:prSet presAssocID="{B62AA316-ADB4-49B8-B94E-C367D175E276}" presName="text_4" presStyleLbl="node1" presStyleIdx="3" presStyleCnt="4">
        <dgm:presLayoutVars>
          <dgm:bulletEnabled val="1"/>
        </dgm:presLayoutVars>
      </dgm:prSet>
      <dgm:spPr/>
    </dgm:pt>
    <dgm:pt modelId="{3F290AB6-CD3E-44BF-8016-C5AA066B5A40}" type="pres">
      <dgm:prSet presAssocID="{B62AA316-ADB4-49B8-B94E-C367D175E276}" presName="accent_4" presStyleCnt="0"/>
      <dgm:spPr/>
    </dgm:pt>
    <dgm:pt modelId="{629AC7E2-657F-4053-95D3-DFFE5C468E46}" type="pres">
      <dgm:prSet presAssocID="{B62AA316-ADB4-49B8-B94E-C367D175E276}" presName="accentRepeatNode" presStyleLbl="solidFgAcc1" presStyleIdx="3" presStyleCnt="4"/>
      <dgm:spPr/>
    </dgm:pt>
  </dgm:ptLst>
  <dgm:cxnLst>
    <dgm:cxn modelId="{1312C102-8740-4B02-A004-23D02999B1E1}" type="presOf" srcId="{708A3B6E-0E03-4C09-921E-CACA15D3F92E}" destId="{8A1CAAED-2F5C-4ADF-85D7-72CD8EAF5A5F}" srcOrd="0" destOrd="0" presId="urn:microsoft.com/office/officeart/2008/layout/VerticalCurvedList"/>
    <dgm:cxn modelId="{EB214561-29A9-4BA3-9EC5-536C2B2ECABC}" type="presOf" srcId="{3BA61855-B5B7-4857-9155-F262E00C78E1}" destId="{BBC5EE22-63CD-4921-8E55-877AEA38024D}" srcOrd="0" destOrd="0" presId="urn:microsoft.com/office/officeart/2008/layout/VerticalCurvedList"/>
    <dgm:cxn modelId="{D25E6346-FECA-4656-A548-5840BBA36272}" srcId="{0C434FB6-67FE-454B-B127-7A1821CB6067}" destId="{2B77367E-DC90-44FD-B4E7-F79220B3BA4A}" srcOrd="1" destOrd="0" parTransId="{7725942E-96A0-460B-96C3-E12A8CAE3951}" sibTransId="{59D6172C-CF02-4125-BA16-F71D135F069C}"/>
    <dgm:cxn modelId="{88723151-59CB-4961-8585-513F7328F61E}" srcId="{0C434FB6-67FE-454B-B127-7A1821CB6067}" destId="{B62AA316-ADB4-49B8-B94E-C367D175E276}" srcOrd="3" destOrd="0" parTransId="{71DED399-5715-4718-B354-81F22284565D}" sibTransId="{702795C6-C310-4C12-A8E6-D3FB5EA7BB67}"/>
    <dgm:cxn modelId="{CDA266A4-BC94-427D-8A27-F5B65C1DEF5C}" type="presOf" srcId="{2B77367E-DC90-44FD-B4E7-F79220B3BA4A}" destId="{693AA341-38FD-46B4-B993-8234B95268D1}" srcOrd="0" destOrd="0" presId="urn:microsoft.com/office/officeart/2008/layout/VerticalCurvedList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40B78EAB-4E7A-415E-8F98-07BBE74C9555}" type="presOf" srcId="{2080D951-49A6-4B5D-8A6E-00667BC2FF26}" destId="{640F1396-80F5-43A6-8F4D-A7D1B3C08EB0}" srcOrd="0" destOrd="0" presId="urn:microsoft.com/office/officeart/2008/layout/VerticalCurvedList"/>
    <dgm:cxn modelId="{2967DEB5-452B-458E-9D35-EBE1541ECDA9}" type="presOf" srcId="{B62AA316-ADB4-49B8-B94E-C367D175E276}" destId="{AFF74AA8-F546-4B6B-B1A5-99F1B368901D}" srcOrd="0" destOrd="0" presId="urn:microsoft.com/office/officeart/2008/layout/VerticalCurvedList"/>
    <dgm:cxn modelId="{5E13B3EE-F08F-403D-8B49-E9C68D9C2E5F}" type="presOf" srcId="{0C434FB6-67FE-454B-B127-7A1821CB6067}" destId="{8B2251F9-C933-41EB-879E-560B1DE25CAE}" srcOrd="0" destOrd="0" presId="urn:microsoft.com/office/officeart/2008/layout/VerticalCurvedList"/>
    <dgm:cxn modelId="{57FB37FD-96D4-4D4F-9354-377FE9CC4227}" srcId="{0C434FB6-67FE-454B-B127-7A1821CB6067}" destId="{708A3B6E-0E03-4C09-921E-CACA15D3F92E}" srcOrd="2" destOrd="0" parTransId="{80B4E392-F0B5-4811-8A32-A94EE1BC397C}" sibTransId="{76DBC9CC-E51E-4DE2-9D2C-B33D8BE3AD2D}"/>
    <dgm:cxn modelId="{A5C84767-F254-4394-BE2B-CA5EC130B724}" type="presParOf" srcId="{8B2251F9-C933-41EB-879E-560B1DE25CAE}" destId="{78C941AB-3BA0-40F6-ACA5-B2C2581D516F}" srcOrd="0" destOrd="0" presId="urn:microsoft.com/office/officeart/2008/layout/VerticalCurvedList"/>
    <dgm:cxn modelId="{63A499DB-00F9-4261-AC81-72CA012C34EA}" type="presParOf" srcId="{78C941AB-3BA0-40F6-ACA5-B2C2581D516F}" destId="{855B64F5-D583-4607-8229-AD3212291343}" srcOrd="0" destOrd="0" presId="urn:microsoft.com/office/officeart/2008/layout/VerticalCurvedList"/>
    <dgm:cxn modelId="{C9F90772-E7B5-4632-8EB7-849EB438F249}" type="presParOf" srcId="{855B64F5-D583-4607-8229-AD3212291343}" destId="{B855199E-5907-4A7C-A79A-B8A894A54E66}" srcOrd="0" destOrd="0" presId="urn:microsoft.com/office/officeart/2008/layout/VerticalCurvedList"/>
    <dgm:cxn modelId="{AE370219-6995-43BC-AB07-574B797FBBF7}" type="presParOf" srcId="{855B64F5-D583-4607-8229-AD3212291343}" destId="{640F1396-80F5-43A6-8F4D-A7D1B3C08EB0}" srcOrd="1" destOrd="0" presId="urn:microsoft.com/office/officeart/2008/layout/VerticalCurvedList"/>
    <dgm:cxn modelId="{F6940576-A63C-4B8F-99B9-713BDE4BA010}" type="presParOf" srcId="{855B64F5-D583-4607-8229-AD3212291343}" destId="{2BBDB2FC-9BCA-4846-BBA6-4E3B2792D5DA}" srcOrd="2" destOrd="0" presId="urn:microsoft.com/office/officeart/2008/layout/VerticalCurvedList"/>
    <dgm:cxn modelId="{AC3A7171-3F24-4664-B3E2-70AEA35C6F25}" type="presParOf" srcId="{855B64F5-D583-4607-8229-AD3212291343}" destId="{6675753E-DA88-4A61-9DD7-CFA9025ADB96}" srcOrd="3" destOrd="0" presId="urn:microsoft.com/office/officeart/2008/layout/VerticalCurvedList"/>
    <dgm:cxn modelId="{4C939EEE-D32E-4F60-A637-357C6A6B7F9A}" type="presParOf" srcId="{78C941AB-3BA0-40F6-ACA5-B2C2581D516F}" destId="{BBC5EE22-63CD-4921-8E55-877AEA38024D}" srcOrd="1" destOrd="0" presId="urn:microsoft.com/office/officeart/2008/layout/VerticalCurvedList"/>
    <dgm:cxn modelId="{C3E553C7-F412-4F34-B57B-B7EE5F95E8F3}" type="presParOf" srcId="{78C941AB-3BA0-40F6-ACA5-B2C2581D516F}" destId="{124FE0D5-88E2-47B6-94E4-52804C4550B1}" srcOrd="2" destOrd="0" presId="urn:microsoft.com/office/officeart/2008/layout/VerticalCurvedList"/>
    <dgm:cxn modelId="{887FC297-C8B3-49BE-9E1F-F4002255C241}" type="presParOf" srcId="{124FE0D5-88E2-47B6-94E4-52804C4550B1}" destId="{F2260B8C-FAE4-475B-B672-09CC475CB88F}" srcOrd="0" destOrd="0" presId="urn:microsoft.com/office/officeart/2008/layout/VerticalCurvedList"/>
    <dgm:cxn modelId="{8A61F4F4-6C8E-40EE-B502-86F33D50F401}" type="presParOf" srcId="{78C941AB-3BA0-40F6-ACA5-B2C2581D516F}" destId="{693AA341-38FD-46B4-B993-8234B95268D1}" srcOrd="3" destOrd="0" presId="urn:microsoft.com/office/officeart/2008/layout/VerticalCurvedList"/>
    <dgm:cxn modelId="{3BCC981D-E488-4FFF-A182-C42F98CCECF8}" type="presParOf" srcId="{78C941AB-3BA0-40F6-ACA5-B2C2581D516F}" destId="{E5F3F1D9-CDA4-422E-92F0-B43635FBC9B2}" srcOrd="4" destOrd="0" presId="urn:microsoft.com/office/officeart/2008/layout/VerticalCurvedList"/>
    <dgm:cxn modelId="{26553672-4E78-4B23-8BAA-C54E1CE6BCE5}" type="presParOf" srcId="{E5F3F1D9-CDA4-422E-92F0-B43635FBC9B2}" destId="{DDC4B4A2-B363-41E8-B657-F71A00AF3565}" srcOrd="0" destOrd="0" presId="urn:microsoft.com/office/officeart/2008/layout/VerticalCurvedList"/>
    <dgm:cxn modelId="{C80154A9-9742-4DB7-B3B6-47B60C17AFDE}" type="presParOf" srcId="{78C941AB-3BA0-40F6-ACA5-B2C2581D516F}" destId="{8A1CAAED-2F5C-4ADF-85D7-72CD8EAF5A5F}" srcOrd="5" destOrd="0" presId="urn:microsoft.com/office/officeart/2008/layout/VerticalCurvedList"/>
    <dgm:cxn modelId="{31B7B9E2-D6D8-4CBD-A5E6-10C42DCC1E58}" type="presParOf" srcId="{78C941AB-3BA0-40F6-ACA5-B2C2581D516F}" destId="{5D53050A-2872-4DA1-B451-146CE3157759}" srcOrd="6" destOrd="0" presId="urn:microsoft.com/office/officeart/2008/layout/VerticalCurvedList"/>
    <dgm:cxn modelId="{C3A2A5FB-FE09-4EDF-8279-3EFC33363818}" type="presParOf" srcId="{5D53050A-2872-4DA1-B451-146CE3157759}" destId="{BB0E0E21-BDEA-4871-8C9B-A56B93B53512}" srcOrd="0" destOrd="0" presId="urn:microsoft.com/office/officeart/2008/layout/VerticalCurvedList"/>
    <dgm:cxn modelId="{621F391E-0656-4F62-8FB2-4465990D51A6}" type="presParOf" srcId="{78C941AB-3BA0-40F6-ACA5-B2C2581D516F}" destId="{AFF74AA8-F546-4B6B-B1A5-99F1B368901D}" srcOrd="7" destOrd="0" presId="urn:microsoft.com/office/officeart/2008/layout/VerticalCurvedList"/>
    <dgm:cxn modelId="{D0375533-30E3-4CCB-9B9B-8E2640045AF0}" type="presParOf" srcId="{78C941AB-3BA0-40F6-ACA5-B2C2581D516F}" destId="{3F290AB6-CD3E-44BF-8016-C5AA066B5A40}" srcOrd="8" destOrd="0" presId="urn:microsoft.com/office/officeart/2008/layout/VerticalCurvedList"/>
    <dgm:cxn modelId="{29516081-2216-47B3-B5C1-19FC8F02A487}" type="presParOf" srcId="{3F290AB6-CD3E-44BF-8016-C5AA066B5A40}" destId="{629AC7E2-657F-4053-95D3-DFFE5C468E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pyramid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Porcentaje de entregas a tiempo.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7E3F9B5C-26B3-4A9E-A87F-0ECF8854C2C9}">
      <dgm:prSet/>
      <dgm:spPr/>
      <dgm:t>
        <a:bodyPr/>
        <a:lstStyle/>
        <a:p>
          <a:pPr>
            <a:buNone/>
          </a:pPr>
          <a:r>
            <a:rPr lang="es-PE"/>
            <a:t>Nivel de cumplimiento técnico.</a:t>
          </a:r>
        </a:p>
      </dgm:t>
    </dgm:pt>
    <dgm:pt modelId="{CA6679C8-3A36-4DFC-9519-E042CB723D91}" type="parTrans" cxnId="{0A5386BF-DFBC-433E-B64A-4765474530A2}">
      <dgm:prSet/>
      <dgm:spPr/>
      <dgm:t>
        <a:bodyPr/>
        <a:lstStyle/>
        <a:p>
          <a:endParaRPr lang="es-PE"/>
        </a:p>
      </dgm:t>
    </dgm:pt>
    <dgm:pt modelId="{66A4F874-22AB-444E-80A2-CBFFD181CC4E}" type="sibTrans" cxnId="{0A5386BF-DFBC-433E-B64A-4765474530A2}">
      <dgm:prSet/>
      <dgm:spPr/>
      <dgm:t>
        <a:bodyPr/>
        <a:lstStyle/>
        <a:p>
          <a:endParaRPr lang="es-PE"/>
        </a:p>
      </dgm:t>
    </dgm:pt>
    <dgm:pt modelId="{9DDA73D0-238B-497F-84C0-4F437F50C719}">
      <dgm:prSet/>
      <dgm:spPr/>
      <dgm:t>
        <a:bodyPr/>
        <a:lstStyle/>
        <a:p>
          <a:pPr>
            <a:buNone/>
          </a:pPr>
          <a:r>
            <a:rPr lang="es-PE"/>
            <a:t>Incidentes o reclamos documentados.</a:t>
          </a:r>
        </a:p>
      </dgm:t>
    </dgm:pt>
    <dgm:pt modelId="{4CF7F1B6-9F78-4D0B-94A4-B961BDDEACF6}" type="parTrans" cxnId="{25FA110B-11CF-4749-9E40-F94E9F2885C8}">
      <dgm:prSet/>
      <dgm:spPr/>
      <dgm:t>
        <a:bodyPr/>
        <a:lstStyle/>
        <a:p>
          <a:endParaRPr lang="es-PE"/>
        </a:p>
      </dgm:t>
    </dgm:pt>
    <dgm:pt modelId="{0B3988A6-1E57-4F88-8B51-F8EEA6AFD85C}" type="sibTrans" cxnId="{25FA110B-11CF-4749-9E40-F94E9F2885C8}">
      <dgm:prSet/>
      <dgm:spPr/>
      <dgm:t>
        <a:bodyPr/>
        <a:lstStyle/>
        <a:p>
          <a:endParaRPr lang="es-PE"/>
        </a:p>
      </dgm:t>
    </dgm:pt>
    <dgm:pt modelId="{3A02C8E7-231F-44DF-B75E-9AAABF90D184}">
      <dgm:prSet/>
      <dgm:spPr/>
      <dgm:t>
        <a:bodyPr/>
        <a:lstStyle/>
        <a:p>
          <a:r>
            <a:rPr lang="es-ES"/>
            <a:t>Nivel de satisfacción del área usuaria.</a:t>
          </a:r>
        </a:p>
      </dgm:t>
    </dgm:pt>
    <dgm:pt modelId="{4A4F384D-0DE5-457B-AF33-64A9F179B55D}" type="parTrans" cxnId="{9885E8BE-808A-425D-9175-0860A0531549}">
      <dgm:prSet/>
      <dgm:spPr/>
      <dgm:t>
        <a:bodyPr/>
        <a:lstStyle/>
        <a:p>
          <a:endParaRPr lang="es-PE"/>
        </a:p>
      </dgm:t>
    </dgm:pt>
    <dgm:pt modelId="{9A33CC9B-53ED-4194-9E8B-CA3893221187}" type="sibTrans" cxnId="{9885E8BE-808A-425D-9175-0860A0531549}">
      <dgm:prSet/>
      <dgm:spPr/>
      <dgm:t>
        <a:bodyPr/>
        <a:lstStyle/>
        <a:p>
          <a:endParaRPr lang="es-PE"/>
        </a:p>
      </dgm:t>
    </dgm:pt>
    <dgm:pt modelId="{27C82EF4-E426-4BC5-900E-BD4F2CCFFDD3}" type="pres">
      <dgm:prSet presAssocID="{0C434FB6-67FE-454B-B127-7A1821CB6067}" presName="compositeShape" presStyleCnt="0">
        <dgm:presLayoutVars>
          <dgm:dir/>
          <dgm:resizeHandles/>
        </dgm:presLayoutVars>
      </dgm:prSet>
      <dgm:spPr/>
    </dgm:pt>
    <dgm:pt modelId="{F021F4AB-D081-42E3-8DFC-7C4407590E9F}" type="pres">
      <dgm:prSet presAssocID="{0C434FB6-67FE-454B-B127-7A1821CB6067}" presName="pyramid" presStyleLbl="node1" presStyleIdx="0" presStyleCnt="1"/>
      <dgm:spPr/>
    </dgm:pt>
    <dgm:pt modelId="{90E17EA6-1E00-46D6-933C-55E92B48C496}" type="pres">
      <dgm:prSet presAssocID="{0C434FB6-67FE-454B-B127-7A1821CB6067}" presName="theList" presStyleCnt="0"/>
      <dgm:spPr/>
    </dgm:pt>
    <dgm:pt modelId="{FAF04E24-A652-4650-88DF-A82E6B2EEE95}" type="pres">
      <dgm:prSet presAssocID="{3BA61855-B5B7-4857-9155-F262E00C78E1}" presName="aNode" presStyleLbl="fgAcc1" presStyleIdx="0" presStyleCnt="4">
        <dgm:presLayoutVars>
          <dgm:bulletEnabled val="1"/>
        </dgm:presLayoutVars>
      </dgm:prSet>
      <dgm:spPr/>
    </dgm:pt>
    <dgm:pt modelId="{8C7C7967-9F71-4D12-9717-B4EA484EA063}" type="pres">
      <dgm:prSet presAssocID="{3BA61855-B5B7-4857-9155-F262E00C78E1}" presName="aSpace" presStyleCnt="0"/>
      <dgm:spPr/>
    </dgm:pt>
    <dgm:pt modelId="{8CD2F3AD-088B-4BAF-9435-AA5BC3D68606}" type="pres">
      <dgm:prSet presAssocID="{7E3F9B5C-26B3-4A9E-A87F-0ECF8854C2C9}" presName="aNode" presStyleLbl="fgAcc1" presStyleIdx="1" presStyleCnt="4">
        <dgm:presLayoutVars>
          <dgm:bulletEnabled val="1"/>
        </dgm:presLayoutVars>
      </dgm:prSet>
      <dgm:spPr/>
    </dgm:pt>
    <dgm:pt modelId="{60BB02BD-F35E-45C0-82A0-38B6AE4A43B2}" type="pres">
      <dgm:prSet presAssocID="{7E3F9B5C-26B3-4A9E-A87F-0ECF8854C2C9}" presName="aSpace" presStyleCnt="0"/>
      <dgm:spPr/>
    </dgm:pt>
    <dgm:pt modelId="{691B8E8F-1FC7-41DA-B990-0FA235E49067}" type="pres">
      <dgm:prSet presAssocID="{9DDA73D0-238B-497F-84C0-4F437F50C719}" presName="aNode" presStyleLbl="fgAcc1" presStyleIdx="2" presStyleCnt="4">
        <dgm:presLayoutVars>
          <dgm:bulletEnabled val="1"/>
        </dgm:presLayoutVars>
      </dgm:prSet>
      <dgm:spPr/>
    </dgm:pt>
    <dgm:pt modelId="{F148E34E-18D5-4521-9A68-25D7663A7DC8}" type="pres">
      <dgm:prSet presAssocID="{9DDA73D0-238B-497F-84C0-4F437F50C719}" presName="aSpace" presStyleCnt="0"/>
      <dgm:spPr/>
    </dgm:pt>
    <dgm:pt modelId="{391D6BC0-6479-4FC0-AD6E-0C6087E89849}" type="pres">
      <dgm:prSet presAssocID="{3A02C8E7-231F-44DF-B75E-9AAABF90D184}" presName="aNode" presStyleLbl="fgAcc1" presStyleIdx="3" presStyleCnt="4">
        <dgm:presLayoutVars>
          <dgm:bulletEnabled val="1"/>
        </dgm:presLayoutVars>
      </dgm:prSet>
      <dgm:spPr/>
    </dgm:pt>
    <dgm:pt modelId="{42A91305-3854-4D6A-BAAE-0B7417ABDF52}" type="pres">
      <dgm:prSet presAssocID="{3A02C8E7-231F-44DF-B75E-9AAABF90D184}" presName="aSpace" presStyleCnt="0"/>
      <dgm:spPr/>
    </dgm:pt>
  </dgm:ptLst>
  <dgm:cxnLst>
    <dgm:cxn modelId="{25FA110B-11CF-4749-9E40-F94E9F2885C8}" srcId="{0C434FB6-67FE-454B-B127-7A1821CB6067}" destId="{9DDA73D0-238B-497F-84C0-4F437F50C719}" srcOrd="2" destOrd="0" parTransId="{4CF7F1B6-9F78-4D0B-94A4-B961BDDEACF6}" sibTransId="{0B3988A6-1E57-4F88-8B51-F8EEA6AFD85C}"/>
    <dgm:cxn modelId="{1FBAD386-9069-4890-9578-774FEBCC4AED}" type="presOf" srcId="{0C434FB6-67FE-454B-B127-7A1821CB6067}" destId="{27C82EF4-E426-4BC5-900E-BD4F2CCFFDD3}" srcOrd="0" destOrd="0" presId="urn:microsoft.com/office/officeart/2005/8/layout/pyramid2"/>
    <dgm:cxn modelId="{F55CA88B-A3A5-42D9-AAEE-058F8C2A304B}" type="presOf" srcId="{3BA61855-B5B7-4857-9155-F262E00C78E1}" destId="{FAF04E24-A652-4650-88DF-A82E6B2EEE95}" srcOrd="0" destOrd="0" presId="urn:microsoft.com/office/officeart/2005/8/layout/pyramid2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8AF940B0-0CEC-49B0-B3D3-C357AD52D240}" type="presOf" srcId="{9DDA73D0-238B-497F-84C0-4F437F50C719}" destId="{691B8E8F-1FC7-41DA-B990-0FA235E49067}" srcOrd="0" destOrd="0" presId="urn:microsoft.com/office/officeart/2005/8/layout/pyramid2"/>
    <dgm:cxn modelId="{294B30B8-2E7F-41D4-9E67-03215E598DCC}" type="presOf" srcId="{7E3F9B5C-26B3-4A9E-A87F-0ECF8854C2C9}" destId="{8CD2F3AD-088B-4BAF-9435-AA5BC3D68606}" srcOrd="0" destOrd="0" presId="urn:microsoft.com/office/officeart/2005/8/layout/pyramid2"/>
    <dgm:cxn modelId="{9885E8BE-808A-425D-9175-0860A0531549}" srcId="{0C434FB6-67FE-454B-B127-7A1821CB6067}" destId="{3A02C8E7-231F-44DF-B75E-9AAABF90D184}" srcOrd="3" destOrd="0" parTransId="{4A4F384D-0DE5-457B-AF33-64A9F179B55D}" sibTransId="{9A33CC9B-53ED-4194-9E8B-CA3893221187}"/>
    <dgm:cxn modelId="{0A5386BF-DFBC-433E-B64A-4765474530A2}" srcId="{0C434FB6-67FE-454B-B127-7A1821CB6067}" destId="{7E3F9B5C-26B3-4A9E-A87F-0ECF8854C2C9}" srcOrd="1" destOrd="0" parTransId="{CA6679C8-3A36-4DFC-9519-E042CB723D91}" sibTransId="{66A4F874-22AB-444E-80A2-CBFFD181CC4E}"/>
    <dgm:cxn modelId="{771B14EB-5063-4AA5-A802-E330829FAEF0}" type="presOf" srcId="{3A02C8E7-231F-44DF-B75E-9AAABF90D184}" destId="{391D6BC0-6479-4FC0-AD6E-0C6087E89849}" srcOrd="0" destOrd="0" presId="urn:microsoft.com/office/officeart/2005/8/layout/pyramid2"/>
    <dgm:cxn modelId="{CD7E591B-9FC8-4FB2-8874-C7DE671A3E67}" type="presParOf" srcId="{27C82EF4-E426-4BC5-900E-BD4F2CCFFDD3}" destId="{F021F4AB-D081-42E3-8DFC-7C4407590E9F}" srcOrd="0" destOrd="0" presId="urn:microsoft.com/office/officeart/2005/8/layout/pyramid2"/>
    <dgm:cxn modelId="{46D6D845-770C-4B76-A75D-0CC418E13FA5}" type="presParOf" srcId="{27C82EF4-E426-4BC5-900E-BD4F2CCFFDD3}" destId="{90E17EA6-1E00-46D6-933C-55E92B48C496}" srcOrd="1" destOrd="0" presId="urn:microsoft.com/office/officeart/2005/8/layout/pyramid2"/>
    <dgm:cxn modelId="{9EBD5C6E-D65C-4CF9-A335-1D6EBC952491}" type="presParOf" srcId="{90E17EA6-1E00-46D6-933C-55E92B48C496}" destId="{FAF04E24-A652-4650-88DF-A82E6B2EEE95}" srcOrd="0" destOrd="0" presId="urn:microsoft.com/office/officeart/2005/8/layout/pyramid2"/>
    <dgm:cxn modelId="{152648A7-6677-4278-8514-41FB0ACD800D}" type="presParOf" srcId="{90E17EA6-1E00-46D6-933C-55E92B48C496}" destId="{8C7C7967-9F71-4D12-9717-B4EA484EA063}" srcOrd="1" destOrd="0" presId="urn:microsoft.com/office/officeart/2005/8/layout/pyramid2"/>
    <dgm:cxn modelId="{F61F9D35-F0AB-4817-8920-874F132586BE}" type="presParOf" srcId="{90E17EA6-1E00-46D6-933C-55E92B48C496}" destId="{8CD2F3AD-088B-4BAF-9435-AA5BC3D68606}" srcOrd="2" destOrd="0" presId="urn:microsoft.com/office/officeart/2005/8/layout/pyramid2"/>
    <dgm:cxn modelId="{8BEBC116-5AC0-4A24-BB69-2A0C593946BB}" type="presParOf" srcId="{90E17EA6-1E00-46D6-933C-55E92B48C496}" destId="{60BB02BD-F35E-45C0-82A0-38B6AE4A43B2}" srcOrd="3" destOrd="0" presId="urn:microsoft.com/office/officeart/2005/8/layout/pyramid2"/>
    <dgm:cxn modelId="{6EDE46E2-7604-493B-A75B-3E93EC61F3A1}" type="presParOf" srcId="{90E17EA6-1E00-46D6-933C-55E92B48C496}" destId="{691B8E8F-1FC7-41DA-B990-0FA235E49067}" srcOrd="4" destOrd="0" presId="urn:microsoft.com/office/officeart/2005/8/layout/pyramid2"/>
    <dgm:cxn modelId="{1C9176A0-41F8-4091-A01A-86884F912FC3}" type="presParOf" srcId="{90E17EA6-1E00-46D6-933C-55E92B48C496}" destId="{F148E34E-18D5-4521-9A68-25D7663A7DC8}" srcOrd="5" destOrd="0" presId="urn:microsoft.com/office/officeart/2005/8/layout/pyramid2"/>
    <dgm:cxn modelId="{201FB1CF-A204-4D19-B663-28530DC877E5}" type="presParOf" srcId="{90E17EA6-1E00-46D6-933C-55E92B48C496}" destId="{391D6BC0-6479-4FC0-AD6E-0C6087E89849}" srcOrd="6" destOrd="0" presId="urn:microsoft.com/office/officeart/2005/8/layout/pyramid2"/>
    <dgm:cxn modelId="{7ECF4D2F-CCBE-4CD6-B63E-D8A68F0BFFAB}" type="presParOf" srcId="{90E17EA6-1E00-46D6-933C-55E92B48C496}" destId="{42A91305-3854-4D6A-BAAE-0B7417ABDF5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52B44-009B-4A7B-A9AF-3CE725CB2075}">
      <dsp:nvSpPr>
        <dsp:cNvPr id="0" name=""/>
        <dsp:cNvSpPr/>
      </dsp:nvSpPr>
      <dsp:spPr>
        <a:xfrm>
          <a:off x="1309401" y="1410"/>
          <a:ext cx="2635522" cy="1581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PE" altLang="es-PE" sz="21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Modelo que guía la gestión efectiva de proveedores.</a:t>
          </a:r>
          <a:endParaRPr lang="es-PE" sz="2100" kern="1200" dirty="0"/>
        </a:p>
      </dsp:txBody>
      <dsp:txXfrm>
        <a:off x="1309401" y="1410"/>
        <a:ext cx="2635522" cy="1581313"/>
      </dsp:txXfrm>
    </dsp:sp>
    <dsp:sp modelId="{5DCC4A96-6431-4BD8-A606-4354486B157E}">
      <dsp:nvSpPr>
        <dsp:cNvPr id="0" name=""/>
        <dsp:cNvSpPr/>
      </dsp:nvSpPr>
      <dsp:spPr>
        <a:xfrm>
          <a:off x="4208476" y="1410"/>
          <a:ext cx="2635522" cy="15813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PE" altLang="es-PE" sz="21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Ayuda a seleccionar, gestionar y evaluar proveedores externos.</a:t>
          </a:r>
        </a:p>
      </dsp:txBody>
      <dsp:txXfrm>
        <a:off x="4208476" y="1410"/>
        <a:ext cx="2635522" cy="1581313"/>
      </dsp:txXfrm>
    </dsp:sp>
    <dsp:sp modelId="{2209B299-9B10-4315-B6E3-326C5B7B94A1}">
      <dsp:nvSpPr>
        <dsp:cNvPr id="0" name=""/>
        <dsp:cNvSpPr/>
      </dsp:nvSpPr>
      <dsp:spPr>
        <a:xfrm>
          <a:off x="2758938" y="1846276"/>
          <a:ext cx="2635522" cy="15813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PE" altLang="es-PE" sz="21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Clave en proyectos con alto grado de subcontratación</a:t>
          </a:r>
          <a:endParaRPr kumimoji="0" lang="es-PE" altLang="es-PE" sz="21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2758938" y="1846276"/>
        <a:ext cx="2635522" cy="15813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09D87-B7C4-4F83-BA94-03E2CB3BBC93}">
      <dsp:nvSpPr>
        <dsp:cNvPr id="0" name=""/>
        <dsp:cNvSpPr/>
      </dsp:nvSpPr>
      <dsp:spPr>
        <a:xfrm>
          <a:off x="0" y="0"/>
          <a:ext cx="3429000" cy="34290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F9661-EF5B-480F-A4C3-B03DA369F150}">
      <dsp:nvSpPr>
        <dsp:cNvPr id="0" name=""/>
        <dsp:cNvSpPr/>
      </dsp:nvSpPr>
      <dsp:spPr>
        <a:xfrm>
          <a:off x="1714500" y="0"/>
          <a:ext cx="6438899" cy="342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2200" kern="1200" dirty="0"/>
            <a:t>CMMI-DEV: Enfoque en desarrollo interno.</a:t>
          </a:r>
          <a:endParaRPr lang="es-PE" sz="2200" kern="1200" dirty="0"/>
        </a:p>
      </dsp:txBody>
      <dsp:txXfrm>
        <a:off x="1714500" y="0"/>
        <a:ext cx="6438899" cy="728662"/>
      </dsp:txXfrm>
    </dsp:sp>
    <dsp:sp modelId="{40272C59-833C-4B81-92C7-CFC9F49BC8DB}">
      <dsp:nvSpPr>
        <dsp:cNvPr id="0" name=""/>
        <dsp:cNvSpPr/>
      </dsp:nvSpPr>
      <dsp:spPr>
        <a:xfrm>
          <a:off x="450056" y="728662"/>
          <a:ext cx="2528887" cy="252888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5B8AC-F85A-4801-8CB3-D7B6B053AFA3}">
      <dsp:nvSpPr>
        <dsp:cNvPr id="0" name=""/>
        <dsp:cNvSpPr/>
      </dsp:nvSpPr>
      <dsp:spPr>
        <a:xfrm>
          <a:off x="1714500" y="728662"/>
          <a:ext cx="6438899" cy="25288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CMMI-SVC: Servicios para usuarios finales.</a:t>
          </a:r>
        </a:p>
      </dsp:txBody>
      <dsp:txXfrm>
        <a:off x="1714500" y="728662"/>
        <a:ext cx="6438899" cy="728662"/>
      </dsp:txXfrm>
    </dsp:sp>
    <dsp:sp modelId="{2D448EE3-4EAA-4959-BD65-BCD3BA6D43BD}">
      <dsp:nvSpPr>
        <dsp:cNvPr id="0" name=""/>
        <dsp:cNvSpPr/>
      </dsp:nvSpPr>
      <dsp:spPr>
        <a:xfrm>
          <a:off x="900112" y="1457324"/>
          <a:ext cx="1628775" cy="1628775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D5248-F7E8-4A36-8DCB-8CEDA859C199}">
      <dsp:nvSpPr>
        <dsp:cNvPr id="0" name=""/>
        <dsp:cNvSpPr/>
      </dsp:nvSpPr>
      <dsp:spPr>
        <a:xfrm>
          <a:off x="1714500" y="1457324"/>
          <a:ext cx="6438899" cy="1628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CMMI-SPM: Relaciones con proveedores externos.</a:t>
          </a:r>
        </a:p>
      </dsp:txBody>
      <dsp:txXfrm>
        <a:off x="1714500" y="1457324"/>
        <a:ext cx="6438899" cy="728662"/>
      </dsp:txXfrm>
    </dsp:sp>
    <dsp:sp modelId="{9F463209-D543-404D-AADD-4F84315B822A}">
      <dsp:nvSpPr>
        <dsp:cNvPr id="0" name=""/>
        <dsp:cNvSpPr/>
      </dsp:nvSpPr>
      <dsp:spPr>
        <a:xfrm>
          <a:off x="1350168" y="2185987"/>
          <a:ext cx="728662" cy="72866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D2F7D-682C-49DF-82A4-25988E7DF69A}">
      <dsp:nvSpPr>
        <dsp:cNvPr id="0" name=""/>
        <dsp:cNvSpPr/>
      </dsp:nvSpPr>
      <dsp:spPr>
        <a:xfrm>
          <a:off x="1714500" y="2185987"/>
          <a:ext cx="6438899" cy="728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Cada uno responde a distintos entornos de proyecto.</a:t>
          </a:r>
        </a:p>
      </dsp:txBody>
      <dsp:txXfrm>
        <a:off x="1714500" y="2185987"/>
        <a:ext cx="6438899" cy="7286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2C71-B912-4D7F-8E44-6241EC488F86}">
      <dsp:nvSpPr>
        <dsp:cNvPr id="0" name=""/>
        <dsp:cNvSpPr/>
      </dsp:nvSpPr>
      <dsp:spPr>
        <a:xfrm>
          <a:off x="995" y="1132256"/>
          <a:ext cx="2328974" cy="11644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1900" kern="1200" dirty="0"/>
            <a:t>¿Han tenido experiencias con proveedores difíciles?</a:t>
          </a:r>
          <a:endParaRPr lang="es-PE" sz="1900" kern="1200" dirty="0"/>
        </a:p>
      </dsp:txBody>
      <dsp:txXfrm>
        <a:off x="35102" y="1166363"/>
        <a:ext cx="2260760" cy="1096273"/>
      </dsp:txXfrm>
    </dsp:sp>
    <dsp:sp modelId="{CBB205B9-6C8C-4A1A-BE1A-5EBB9A4F9D86}">
      <dsp:nvSpPr>
        <dsp:cNvPr id="0" name=""/>
        <dsp:cNvSpPr/>
      </dsp:nvSpPr>
      <dsp:spPr>
        <a:xfrm>
          <a:off x="2912212" y="1132256"/>
          <a:ext cx="2328974" cy="11644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¿Qué prácticas podrían implementar en un proyecto real?</a:t>
          </a:r>
        </a:p>
      </dsp:txBody>
      <dsp:txXfrm>
        <a:off x="2946319" y="1166363"/>
        <a:ext cx="2260760" cy="1096273"/>
      </dsp:txXfrm>
    </dsp:sp>
    <dsp:sp modelId="{6FBDCD3A-AAF8-46EA-91A8-5A44613B8A33}">
      <dsp:nvSpPr>
        <dsp:cNvPr id="0" name=""/>
        <dsp:cNvSpPr/>
      </dsp:nvSpPr>
      <dsp:spPr>
        <a:xfrm>
          <a:off x="5823430" y="1132256"/>
          <a:ext cx="2328974" cy="11644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¿Cómo evitar incumplimientos y sobrecostos?</a:t>
          </a:r>
        </a:p>
      </dsp:txBody>
      <dsp:txXfrm>
        <a:off x="5857537" y="1166363"/>
        <a:ext cx="2260760" cy="1096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ECB0B-52B9-4DDD-8066-D555E13FD1AD}">
      <dsp:nvSpPr>
        <dsp:cNvPr id="0" name=""/>
        <dsp:cNvSpPr/>
      </dsp:nvSpPr>
      <dsp:spPr>
        <a:xfrm>
          <a:off x="0" y="1674"/>
          <a:ext cx="8153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09A79-6980-4CD3-8092-DC5B560BA585}">
      <dsp:nvSpPr>
        <dsp:cNvPr id="0" name=""/>
        <dsp:cNvSpPr/>
      </dsp:nvSpPr>
      <dsp:spPr>
        <a:xfrm>
          <a:off x="0" y="1674"/>
          <a:ext cx="8153400" cy="1141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3200" kern="1200" dirty="0"/>
            <a:t>Subcontratación puede generar riesgos: calidad, tiempo, costos.</a:t>
          </a:r>
          <a:endParaRPr lang="es-PE" sz="3200" kern="1200" dirty="0"/>
        </a:p>
      </dsp:txBody>
      <dsp:txXfrm>
        <a:off x="0" y="1674"/>
        <a:ext cx="8153400" cy="1141883"/>
      </dsp:txXfrm>
    </dsp:sp>
    <dsp:sp modelId="{FCD7447A-9759-4DF5-A897-596E33A3884E}">
      <dsp:nvSpPr>
        <dsp:cNvPr id="0" name=""/>
        <dsp:cNvSpPr/>
      </dsp:nvSpPr>
      <dsp:spPr>
        <a:xfrm>
          <a:off x="0" y="1143558"/>
          <a:ext cx="8153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B3A12-D939-4B8F-8F03-8019362215C6}">
      <dsp:nvSpPr>
        <dsp:cNvPr id="0" name=""/>
        <dsp:cNvSpPr/>
      </dsp:nvSpPr>
      <dsp:spPr>
        <a:xfrm>
          <a:off x="0" y="1143558"/>
          <a:ext cx="8153400" cy="1141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SPM busca asegurar que los acuerdos se cumplan.</a:t>
          </a:r>
        </a:p>
      </dsp:txBody>
      <dsp:txXfrm>
        <a:off x="0" y="1143558"/>
        <a:ext cx="8153400" cy="1141883"/>
      </dsp:txXfrm>
    </dsp:sp>
    <dsp:sp modelId="{5E3872F5-B319-4D6D-BC42-F42B3DF05319}">
      <dsp:nvSpPr>
        <dsp:cNvPr id="0" name=""/>
        <dsp:cNvSpPr/>
      </dsp:nvSpPr>
      <dsp:spPr>
        <a:xfrm>
          <a:off x="0" y="2285441"/>
          <a:ext cx="8153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0D5F7-47C8-4575-8558-DC0FC905BB0D}">
      <dsp:nvSpPr>
        <dsp:cNvPr id="0" name=""/>
        <dsp:cNvSpPr/>
      </dsp:nvSpPr>
      <dsp:spPr>
        <a:xfrm>
          <a:off x="0" y="2285441"/>
          <a:ext cx="8153400" cy="1141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Mejora la colaboración y los resultados del proyecto.</a:t>
          </a:r>
        </a:p>
      </dsp:txBody>
      <dsp:txXfrm>
        <a:off x="0" y="2285441"/>
        <a:ext cx="8153400" cy="1141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F005A-4223-42B4-8D5B-61E782E49908}">
      <dsp:nvSpPr>
        <dsp:cNvPr id="0" name=""/>
        <dsp:cNvSpPr/>
      </dsp:nvSpPr>
      <dsp:spPr>
        <a:xfrm>
          <a:off x="0" y="25649"/>
          <a:ext cx="81534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2700" kern="1200" dirty="0"/>
            <a:t>Garantizar que los productos/servicios de proveedores cumplan requisitos.</a:t>
          </a:r>
          <a:endParaRPr lang="es-PE" sz="2700" kern="1200" dirty="0"/>
        </a:p>
      </dsp:txBody>
      <dsp:txXfrm>
        <a:off x="52431" y="78080"/>
        <a:ext cx="8048538" cy="969198"/>
      </dsp:txXfrm>
    </dsp:sp>
    <dsp:sp modelId="{9607CE9C-A35E-495F-B9DC-7FA73A49C8AE}">
      <dsp:nvSpPr>
        <dsp:cNvPr id="0" name=""/>
        <dsp:cNvSpPr/>
      </dsp:nvSpPr>
      <dsp:spPr>
        <a:xfrm>
          <a:off x="0" y="1177469"/>
          <a:ext cx="8153400" cy="1074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Mantener el control y la calidad en proyectos tercerizados.</a:t>
          </a:r>
        </a:p>
      </dsp:txBody>
      <dsp:txXfrm>
        <a:off x="52431" y="1229900"/>
        <a:ext cx="8048538" cy="969198"/>
      </dsp:txXfrm>
    </dsp:sp>
    <dsp:sp modelId="{E48BF611-4654-492C-84AF-B71ABD4D8117}">
      <dsp:nvSpPr>
        <dsp:cNvPr id="0" name=""/>
        <dsp:cNvSpPr/>
      </dsp:nvSpPr>
      <dsp:spPr>
        <a:xfrm>
          <a:off x="0" y="2329290"/>
          <a:ext cx="8153400" cy="1074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Fomentar relaciones de beneficio mutuo.</a:t>
          </a:r>
        </a:p>
      </dsp:txBody>
      <dsp:txXfrm>
        <a:off x="52431" y="2381721"/>
        <a:ext cx="8048538" cy="969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D4861-E85E-44DF-AAB4-C82B15AE1901}">
      <dsp:nvSpPr>
        <dsp:cNvPr id="0" name=""/>
        <dsp:cNvSpPr/>
      </dsp:nvSpPr>
      <dsp:spPr>
        <a:xfrm>
          <a:off x="407670" y="400673"/>
          <a:ext cx="7338060" cy="667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1800" kern="1200" dirty="0"/>
            <a:t>SAM: </a:t>
          </a:r>
          <a:r>
            <a:rPr lang="es-PE" sz="1800" kern="1200" dirty="0" err="1"/>
            <a:t>Supplier</a:t>
          </a:r>
          <a:r>
            <a:rPr lang="es-PE" sz="1800" kern="1200" dirty="0"/>
            <a:t> </a:t>
          </a:r>
          <a:r>
            <a:rPr lang="es-PE" sz="1800" kern="1200" dirty="0" err="1"/>
            <a:t>Agreement</a:t>
          </a:r>
          <a:r>
            <a:rPr lang="es-PE" sz="1800" kern="1200" dirty="0"/>
            <a:t> Management.</a:t>
          </a:r>
        </a:p>
      </dsp:txBody>
      <dsp:txXfrm>
        <a:off x="407670" y="400673"/>
        <a:ext cx="7338060" cy="667096"/>
      </dsp:txXfrm>
    </dsp:sp>
    <dsp:sp modelId="{EAE47901-94E4-4B33-9F33-A1EA89903DC4}">
      <dsp:nvSpPr>
        <dsp:cNvPr id="0" name=""/>
        <dsp:cNvSpPr/>
      </dsp:nvSpPr>
      <dsp:spPr>
        <a:xfrm>
          <a:off x="407670" y="1067769"/>
          <a:ext cx="978408" cy="16306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4E6F-3375-406F-8F74-267855D172B8}">
      <dsp:nvSpPr>
        <dsp:cNvPr id="0" name=""/>
        <dsp:cNvSpPr/>
      </dsp:nvSpPr>
      <dsp:spPr>
        <a:xfrm>
          <a:off x="1443151" y="1067769"/>
          <a:ext cx="978408" cy="16306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BDD3-573B-481A-81BA-BF33A834961A}">
      <dsp:nvSpPr>
        <dsp:cNvPr id="0" name=""/>
        <dsp:cNvSpPr/>
      </dsp:nvSpPr>
      <dsp:spPr>
        <a:xfrm>
          <a:off x="2478633" y="1067769"/>
          <a:ext cx="978408" cy="16306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3394B-44BF-4CD6-BA0E-DD858BC12528}">
      <dsp:nvSpPr>
        <dsp:cNvPr id="0" name=""/>
        <dsp:cNvSpPr/>
      </dsp:nvSpPr>
      <dsp:spPr>
        <a:xfrm>
          <a:off x="3514115" y="1067769"/>
          <a:ext cx="978408" cy="16306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D29B1-2E47-4DA1-A694-EA64F4D66A3C}">
      <dsp:nvSpPr>
        <dsp:cNvPr id="0" name=""/>
        <dsp:cNvSpPr/>
      </dsp:nvSpPr>
      <dsp:spPr>
        <a:xfrm>
          <a:off x="4549597" y="1067769"/>
          <a:ext cx="978408" cy="16306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9C901-C259-4288-AE8C-BCDDD129F2A4}">
      <dsp:nvSpPr>
        <dsp:cNvPr id="0" name=""/>
        <dsp:cNvSpPr/>
      </dsp:nvSpPr>
      <dsp:spPr>
        <a:xfrm>
          <a:off x="5585079" y="1067769"/>
          <a:ext cx="978408" cy="16306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EE5B7-68F1-49F8-8707-4294BE10B2A1}">
      <dsp:nvSpPr>
        <dsp:cNvPr id="0" name=""/>
        <dsp:cNvSpPr/>
      </dsp:nvSpPr>
      <dsp:spPr>
        <a:xfrm>
          <a:off x="6620560" y="1067769"/>
          <a:ext cx="978408" cy="16306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72AF-CBF5-4B96-9C5D-7AE3A537E114}">
      <dsp:nvSpPr>
        <dsp:cNvPr id="0" name=""/>
        <dsp:cNvSpPr/>
      </dsp:nvSpPr>
      <dsp:spPr>
        <a:xfrm>
          <a:off x="407670" y="1299417"/>
          <a:ext cx="7338060" cy="667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Abarca selección, establecimiento y gestión de acuerdos con proveedores.</a:t>
          </a:r>
        </a:p>
      </dsp:txBody>
      <dsp:txXfrm>
        <a:off x="407670" y="1299417"/>
        <a:ext cx="7338060" cy="667096"/>
      </dsp:txXfrm>
    </dsp:sp>
    <dsp:sp modelId="{DD927723-5115-48AA-A3AC-13563CCDB4B0}">
      <dsp:nvSpPr>
        <dsp:cNvPr id="0" name=""/>
        <dsp:cNvSpPr/>
      </dsp:nvSpPr>
      <dsp:spPr>
        <a:xfrm>
          <a:off x="407670" y="1966514"/>
          <a:ext cx="978408" cy="16306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2DED8-BEEA-4CFF-A00B-00A5167485CE}">
      <dsp:nvSpPr>
        <dsp:cNvPr id="0" name=""/>
        <dsp:cNvSpPr/>
      </dsp:nvSpPr>
      <dsp:spPr>
        <a:xfrm>
          <a:off x="1443151" y="1966514"/>
          <a:ext cx="978408" cy="16306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5EFBA-F09F-4560-8CCA-F2298DFC2CEF}">
      <dsp:nvSpPr>
        <dsp:cNvPr id="0" name=""/>
        <dsp:cNvSpPr/>
      </dsp:nvSpPr>
      <dsp:spPr>
        <a:xfrm>
          <a:off x="2478633" y="1966514"/>
          <a:ext cx="978408" cy="16306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BBD93-89E9-4653-8767-DD92BB7FADEA}">
      <dsp:nvSpPr>
        <dsp:cNvPr id="0" name=""/>
        <dsp:cNvSpPr/>
      </dsp:nvSpPr>
      <dsp:spPr>
        <a:xfrm>
          <a:off x="3514115" y="1966514"/>
          <a:ext cx="978408" cy="16306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F0B43-2684-456E-8196-18C900606755}">
      <dsp:nvSpPr>
        <dsp:cNvPr id="0" name=""/>
        <dsp:cNvSpPr/>
      </dsp:nvSpPr>
      <dsp:spPr>
        <a:xfrm>
          <a:off x="4549597" y="1966514"/>
          <a:ext cx="978408" cy="16306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47F77-F897-488D-BD18-A010C3501480}">
      <dsp:nvSpPr>
        <dsp:cNvPr id="0" name=""/>
        <dsp:cNvSpPr/>
      </dsp:nvSpPr>
      <dsp:spPr>
        <a:xfrm>
          <a:off x="5585079" y="1966514"/>
          <a:ext cx="978408" cy="16306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D508F-AB01-4F66-8142-38AB9D0AEFC7}">
      <dsp:nvSpPr>
        <dsp:cNvPr id="0" name=""/>
        <dsp:cNvSpPr/>
      </dsp:nvSpPr>
      <dsp:spPr>
        <a:xfrm>
          <a:off x="6620560" y="1966514"/>
          <a:ext cx="978408" cy="16306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F9A11-AC14-418F-B055-B6CF1B80FB7E}">
      <dsp:nvSpPr>
        <dsp:cNvPr id="0" name=""/>
        <dsp:cNvSpPr/>
      </dsp:nvSpPr>
      <dsp:spPr>
        <a:xfrm>
          <a:off x="407670" y="2198162"/>
          <a:ext cx="7338060" cy="667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/>
            <a:t>Busca asegurar cumplimiento contractual</a:t>
          </a:r>
        </a:p>
      </dsp:txBody>
      <dsp:txXfrm>
        <a:off x="407670" y="2198162"/>
        <a:ext cx="7338060" cy="667096"/>
      </dsp:txXfrm>
    </dsp:sp>
    <dsp:sp modelId="{63E685C2-6EE7-4511-9A11-94D495E8FEDD}">
      <dsp:nvSpPr>
        <dsp:cNvPr id="0" name=""/>
        <dsp:cNvSpPr/>
      </dsp:nvSpPr>
      <dsp:spPr>
        <a:xfrm>
          <a:off x="407670" y="2865258"/>
          <a:ext cx="978408" cy="16306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3EB99-E57E-4C42-BD32-EF66513CE768}">
      <dsp:nvSpPr>
        <dsp:cNvPr id="0" name=""/>
        <dsp:cNvSpPr/>
      </dsp:nvSpPr>
      <dsp:spPr>
        <a:xfrm>
          <a:off x="1443151" y="2865258"/>
          <a:ext cx="978408" cy="16306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5D38C-66D9-4863-A1D7-1F5FEE4A0054}">
      <dsp:nvSpPr>
        <dsp:cNvPr id="0" name=""/>
        <dsp:cNvSpPr/>
      </dsp:nvSpPr>
      <dsp:spPr>
        <a:xfrm>
          <a:off x="2478633" y="2865258"/>
          <a:ext cx="978408" cy="16306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ADEBE-9E95-4FDF-9DA0-46C1AB0D10FA}">
      <dsp:nvSpPr>
        <dsp:cNvPr id="0" name=""/>
        <dsp:cNvSpPr/>
      </dsp:nvSpPr>
      <dsp:spPr>
        <a:xfrm>
          <a:off x="3514115" y="2865258"/>
          <a:ext cx="978408" cy="16306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C5DFE-CF77-4696-A32E-2D7FCDB9EA3B}">
      <dsp:nvSpPr>
        <dsp:cNvPr id="0" name=""/>
        <dsp:cNvSpPr/>
      </dsp:nvSpPr>
      <dsp:spPr>
        <a:xfrm>
          <a:off x="4549597" y="2865258"/>
          <a:ext cx="978408" cy="16306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E0A77-6130-40C9-8460-C8D94D0ED1D9}">
      <dsp:nvSpPr>
        <dsp:cNvPr id="0" name=""/>
        <dsp:cNvSpPr/>
      </dsp:nvSpPr>
      <dsp:spPr>
        <a:xfrm>
          <a:off x="5585079" y="2865258"/>
          <a:ext cx="978408" cy="16306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FDCCC-E3EF-494C-BE72-C7B0F15B1BEC}">
      <dsp:nvSpPr>
        <dsp:cNvPr id="0" name=""/>
        <dsp:cNvSpPr/>
      </dsp:nvSpPr>
      <dsp:spPr>
        <a:xfrm>
          <a:off x="6620560" y="2865258"/>
          <a:ext cx="978408" cy="16306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D105C-5CF0-449B-BD7C-8FA57CDE6A6E}">
      <dsp:nvSpPr>
        <dsp:cNvPr id="0" name=""/>
        <dsp:cNvSpPr/>
      </dsp:nvSpPr>
      <dsp:spPr>
        <a:xfrm>
          <a:off x="3261359" y="1004"/>
          <a:ext cx="4892040" cy="7969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68027-6AA0-45D4-8F51-DA78DE1E2088}">
      <dsp:nvSpPr>
        <dsp:cNvPr id="0" name=""/>
        <dsp:cNvSpPr/>
      </dsp:nvSpPr>
      <dsp:spPr>
        <a:xfrm>
          <a:off x="0" y="1004"/>
          <a:ext cx="3261360" cy="7969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2200" kern="1200" dirty="0"/>
            <a:t>Seleccionar proveedores según criterios definidos.</a:t>
          </a:r>
          <a:endParaRPr lang="es-PE" sz="2200" kern="1200" dirty="0"/>
        </a:p>
      </dsp:txBody>
      <dsp:txXfrm>
        <a:off x="38905" y="39909"/>
        <a:ext cx="3183550" cy="719164"/>
      </dsp:txXfrm>
    </dsp:sp>
    <dsp:sp modelId="{4A00AC98-AC70-42AC-AAC6-777B9FB33308}">
      <dsp:nvSpPr>
        <dsp:cNvPr id="0" name=""/>
        <dsp:cNvSpPr/>
      </dsp:nvSpPr>
      <dsp:spPr>
        <a:xfrm>
          <a:off x="3261359" y="877676"/>
          <a:ext cx="4892040" cy="7969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0F704-E13F-48F7-9B7A-E2ED506E7B4C}">
      <dsp:nvSpPr>
        <dsp:cNvPr id="0" name=""/>
        <dsp:cNvSpPr/>
      </dsp:nvSpPr>
      <dsp:spPr>
        <a:xfrm>
          <a:off x="0" y="877676"/>
          <a:ext cx="3261360" cy="7969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Establecer acuerdos claros y completos.</a:t>
          </a:r>
        </a:p>
      </dsp:txBody>
      <dsp:txXfrm>
        <a:off x="38905" y="916581"/>
        <a:ext cx="3183550" cy="719164"/>
      </dsp:txXfrm>
    </dsp:sp>
    <dsp:sp modelId="{8496F47E-B66F-4D94-BF95-98A955F63962}">
      <dsp:nvSpPr>
        <dsp:cNvPr id="0" name=""/>
        <dsp:cNvSpPr/>
      </dsp:nvSpPr>
      <dsp:spPr>
        <a:xfrm>
          <a:off x="3261359" y="1754348"/>
          <a:ext cx="4892040" cy="7969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BBC19-320A-4F4D-9BED-8BE33BA23439}">
      <dsp:nvSpPr>
        <dsp:cNvPr id="0" name=""/>
        <dsp:cNvSpPr/>
      </dsp:nvSpPr>
      <dsp:spPr>
        <a:xfrm>
          <a:off x="0" y="1754348"/>
          <a:ext cx="3261360" cy="7969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Monitorear la ejecución de los acuerdos.</a:t>
          </a:r>
        </a:p>
      </dsp:txBody>
      <dsp:txXfrm>
        <a:off x="38905" y="1793253"/>
        <a:ext cx="3183550" cy="719164"/>
      </dsp:txXfrm>
    </dsp:sp>
    <dsp:sp modelId="{68024978-8CE4-4D44-9812-03363FC2EC32}">
      <dsp:nvSpPr>
        <dsp:cNvPr id="0" name=""/>
        <dsp:cNvSpPr/>
      </dsp:nvSpPr>
      <dsp:spPr>
        <a:xfrm>
          <a:off x="3261359" y="2631020"/>
          <a:ext cx="4892040" cy="7969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748A1-9E89-49FF-BFA9-BEC8E84D6FD6}">
      <dsp:nvSpPr>
        <dsp:cNvPr id="0" name=""/>
        <dsp:cNvSpPr/>
      </dsp:nvSpPr>
      <dsp:spPr>
        <a:xfrm>
          <a:off x="0" y="2631020"/>
          <a:ext cx="3261360" cy="7969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Evaluar el cumplimiento de requisitos y plazos.</a:t>
          </a:r>
        </a:p>
      </dsp:txBody>
      <dsp:txXfrm>
        <a:off x="38905" y="2669925"/>
        <a:ext cx="3183550" cy="7191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3833A-9D7C-43FE-AF5D-580F9EC92363}">
      <dsp:nvSpPr>
        <dsp:cNvPr id="0" name=""/>
        <dsp:cNvSpPr/>
      </dsp:nvSpPr>
      <dsp:spPr>
        <a:xfrm>
          <a:off x="3513366" y="1592"/>
          <a:ext cx="1126666" cy="7323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1300" kern="1200" dirty="0"/>
            <a:t>Identificación de necesidad.</a:t>
          </a:r>
        </a:p>
      </dsp:txBody>
      <dsp:txXfrm>
        <a:off x="3549116" y="37342"/>
        <a:ext cx="1055166" cy="660832"/>
      </dsp:txXfrm>
    </dsp:sp>
    <dsp:sp modelId="{86330796-D4F0-441D-8643-1966EA438593}">
      <dsp:nvSpPr>
        <dsp:cNvPr id="0" name=""/>
        <dsp:cNvSpPr/>
      </dsp:nvSpPr>
      <dsp:spPr>
        <a:xfrm>
          <a:off x="2614475" y="367758"/>
          <a:ext cx="2924449" cy="2924449"/>
        </a:xfrm>
        <a:custGeom>
          <a:avLst/>
          <a:gdLst/>
          <a:ahLst/>
          <a:cxnLst/>
          <a:rect l="0" t="0" r="0" b="0"/>
          <a:pathLst>
            <a:path>
              <a:moveTo>
                <a:pt x="2176273" y="186201"/>
              </a:moveTo>
              <a:arcTo wR="1462224" hR="1462224" stAng="17953854" swAng="121087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64746-76D4-44B6-8CD1-D5347511DC1D}">
      <dsp:nvSpPr>
        <dsp:cNvPr id="0" name=""/>
        <dsp:cNvSpPr/>
      </dsp:nvSpPr>
      <dsp:spPr>
        <a:xfrm>
          <a:off x="4904025" y="1011964"/>
          <a:ext cx="1126666" cy="7323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Evaluación y selección de proveedor.</a:t>
          </a:r>
        </a:p>
      </dsp:txBody>
      <dsp:txXfrm>
        <a:off x="4939775" y="1047714"/>
        <a:ext cx="1055166" cy="660832"/>
      </dsp:txXfrm>
    </dsp:sp>
    <dsp:sp modelId="{A2EE260E-2674-42DB-94A2-3C22BEC4FF0E}">
      <dsp:nvSpPr>
        <dsp:cNvPr id="0" name=""/>
        <dsp:cNvSpPr/>
      </dsp:nvSpPr>
      <dsp:spPr>
        <a:xfrm>
          <a:off x="2614475" y="367758"/>
          <a:ext cx="2924449" cy="2924449"/>
        </a:xfrm>
        <a:custGeom>
          <a:avLst/>
          <a:gdLst/>
          <a:ahLst/>
          <a:cxnLst/>
          <a:rect l="0" t="0" r="0" b="0"/>
          <a:pathLst>
            <a:path>
              <a:moveTo>
                <a:pt x="2920935" y="1563537"/>
              </a:moveTo>
              <a:arcTo wR="1462224" hR="1462224" stAng="21838381" swAng="135921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1E7AF-C7C4-49F8-8E31-47E22AE8B2E0}">
      <dsp:nvSpPr>
        <dsp:cNvPr id="0" name=""/>
        <dsp:cNvSpPr/>
      </dsp:nvSpPr>
      <dsp:spPr>
        <a:xfrm>
          <a:off x="4372840" y="2646781"/>
          <a:ext cx="1126666" cy="7323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Negociación y firma del acuerdo.</a:t>
          </a:r>
        </a:p>
      </dsp:txBody>
      <dsp:txXfrm>
        <a:off x="4408590" y="2682531"/>
        <a:ext cx="1055166" cy="660832"/>
      </dsp:txXfrm>
    </dsp:sp>
    <dsp:sp modelId="{1963301E-4537-4912-8054-7F811D380EDD}">
      <dsp:nvSpPr>
        <dsp:cNvPr id="0" name=""/>
        <dsp:cNvSpPr/>
      </dsp:nvSpPr>
      <dsp:spPr>
        <a:xfrm>
          <a:off x="2614475" y="367758"/>
          <a:ext cx="2924449" cy="2924449"/>
        </a:xfrm>
        <a:custGeom>
          <a:avLst/>
          <a:gdLst/>
          <a:ahLst/>
          <a:cxnLst/>
          <a:rect l="0" t="0" r="0" b="0"/>
          <a:pathLst>
            <a:path>
              <a:moveTo>
                <a:pt x="1641519" y="2913415"/>
              </a:moveTo>
              <a:arcTo wR="1462224" hR="1462224" stAng="4977407" swAng="84518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DC07B-A94B-4D9A-9855-E3F6AE4D0355}">
      <dsp:nvSpPr>
        <dsp:cNvPr id="0" name=""/>
        <dsp:cNvSpPr/>
      </dsp:nvSpPr>
      <dsp:spPr>
        <a:xfrm>
          <a:off x="2653892" y="2646781"/>
          <a:ext cx="1126666" cy="7323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/>
            <a:t>Supervisión de entregables.</a:t>
          </a:r>
        </a:p>
      </dsp:txBody>
      <dsp:txXfrm>
        <a:off x="2689642" y="2682531"/>
        <a:ext cx="1055166" cy="660832"/>
      </dsp:txXfrm>
    </dsp:sp>
    <dsp:sp modelId="{AFFF4ECF-E30F-445D-8F1B-C23B78A4A572}">
      <dsp:nvSpPr>
        <dsp:cNvPr id="0" name=""/>
        <dsp:cNvSpPr/>
      </dsp:nvSpPr>
      <dsp:spPr>
        <a:xfrm>
          <a:off x="2614475" y="367758"/>
          <a:ext cx="2924449" cy="2924449"/>
        </a:xfrm>
        <a:custGeom>
          <a:avLst/>
          <a:gdLst/>
          <a:ahLst/>
          <a:cxnLst/>
          <a:rect l="0" t="0" r="0" b="0"/>
          <a:pathLst>
            <a:path>
              <a:moveTo>
                <a:pt x="155073" y="2117554"/>
              </a:moveTo>
              <a:arcTo wR="1462224" hR="1462224" stAng="9202407" swAng="135921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480AE-CDC6-47D2-B2A5-BEC0B33F542F}">
      <dsp:nvSpPr>
        <dsp:cNvPr id="0" name=""/>
        <dsp:cNvSpPr/>
      </dsp:nvSpPr>
      <dsp:spPr>
        <a:xfrm>
          <a:off x="2122708" y="1011964"/>
          <a:ext cx="1126666" cy="73233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/>
            <a:t>Evaluación de desempeño.</a:t>
          </a:r>
        </a:p>
      </dsp:txBody>
      <dsp:txXfrm>
        <a:off x="2158458" y="1047714"/>
        <a:ext cx="1055166" cy="660832"/>
      </dsp:txXfrm>
    </dsp:sp>
    <dsp:sp modelId="{655D19F1-00F6-4933-962B-53A7AC7F3037}">
      <dsp:nvSpPr>
        <dsp:cNvPr id="0" name=""/>
        <dsp:cNvSpPr/>
      </dsp:nvSpPr>
      <dsp:spPr>
        <a:xfrm>
          <a:off x="2614475" y="367758"/>
          <a:ext cx="2924449" cy="2924449"/>
        </a:xfrm>
        <a:custGeom>
          <a:avLst/>
          <a:gdLst/>
          <a:ahLst/>
          <a:cxnLst/>
          <a:rect l="0" t="0" r="0" b="0"/>
          <a:pathLst>
            <a:path>
              <a:moveTo>
                <a:pt x="351797" y="510881"/>
              </a:moveTo>
              <a:arcTo wR="1462224" hR="1462224" stAng="13235272" swAng="121087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F37EA-A8CE-4ACC-B414-D5C317A90DAF}">
      <dsp:nvSpPr>
        <dsp:cNvPr id="0" name=""/>
        <dsp:cNvSpPr/>
      </dsp:nvSpPr>
      <dsp:spPr>
        <a:xfrm rot="16200000">
          <a:off x="-748100" y="750065"/>
          <a:ext cx="3429000" cy="192886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905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1800" kern="1200" dirty="0"/>
            <a:t>Definir criterios objetivos de selección.</a:t>
          </a:r>
          <a:endParaRPr lang="es-PE" sz="1800" kern="1200" dirty="0"/>
        </a:p>
      </dsp:txBody>
      <dsp:txXfrm rot="5400000">
        <a:off x="1966" y="685799"/>
        <a:ext cx="1928868" cy="2057400"/>
      </dsp:txXfrm>
    </dsp:sp>
    <dsp:sp modelId="{18A91C37-BF7E-41EB-BE38-9D5983FB3F3F}">
      <dsp:nvSpPr>
        <dsp:cNvPr id="0" name=""/>
        <dsp:cNvSpPr/>
      </dsp:nvSpPr>
      <dsp:spPr>
        <a:xfrm rot="16200000">
          <a:off x="1325433" y="750065"/>
          <a:ext cx="3429000" cy="1928868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905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/>
            <a:t>Documentar responsabilidades y entregables.</a:t>
          </a:r>
        </a:p>
      </dsp:txBody>
      <dsp:txXfrm rot="5400000">
        <a:off x="2075499" y="685799"/>
        <a:ext cx="1928868" cy="2057400"/>
      </dsp:txXfrm>
    </dsp:sp>
    <dsp:sp modelId="{92827B1B-2E37-4A7D-997A-7E5A8F67259A}">
      <dsp:nvSpPr>
        <dsp:cNvPr id="0" name=""/>
        <dsp:cNvSpPr/>
      </dsp:nvSpPr>
      <dsp:spPr>
        <a:xfrm rot="16200000">
          <a:off x="3398966" y="750065"/>
          <a:ext cx="3429000" cy="1928868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905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Supervisar continuamente la calidad del trabajo.</a:t>
          </a:r>
        </a:p>
      </dsp:txBody>
      <dsp:txXfrm rot="5400000">
        <a:off x="4149032" y="685799"/>
        <a:ext cx="1928868" cy="2057400"/>
      </dsp:txXfrm>
    </dsp:sp>
    <dsp:sp modelId="{8634E759-1F57-4546-AFCE-5339A951BC92}">
      <dsp:nvSpPr>
        <dsp:cNvPr id="0" name=""/>
        <dsp:cNvSpPr/>
      </dsp:nvSpPr>
      <dsp:spPr>
        <a:xfrm rot="16200000">
          <a:off x="5472500" y="750065"/>
          <a:ext cx="3429000" cy="1928868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905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/>
            <a:t>Gestionar proactivamente los riesgos.</a:t>
          </a:r>
        </a:p>
      </dsp:txBody>
      <dsp:txXfrm rot="5400000">
        <a:off x="6222566" y="685799"/>
        <a:ext cx="1928868" cy="2057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F1396-80F5-43A6-8F4D-A7D1B3C08EB0}">
      <dsp:nvSpPr>
        <dsp:cNvPr id="0" name=""/>
        <dsp:cNvSpPr/>
      </dsp:nvSpPr>
      <dsp:spPr>
        <a:xfrm>
          <a:off x="-3875908" y="-595188"/>
          <a:ext cx="4619376" cy="4619376"/>
        </a:xfrm>
        <a:prstGeom prst="blockArc">
          <a:avLst>
            <a:gd name="adj1" fmla="val 18900000"/>
            <a:gd name="adj2" fmla="val 2700000"/>
            <a:gd name="adj3" fmla="val 468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5EE22-63CD-4921-8E55-877AEA38024D}">
      <dsp:nvSpPr>
        <dsp:cNvPr id="0" name=""/>
        <dsp:cNvSpPr/>
      </dsp:nvSpPr>
      <dsp:spPr>
        <a:xfrm>
          <a:off x="389639" y="263621"/>
          <a:ext cx="7718602" cy="527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71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2700" kern="1200" dirty="0"/>
            <a:t>Registrar desempeño histórico de proveedores.</a:t>
          </a:r>
        </a:p>
      </dsp:txBody>
      <dsp:txXfrm>
        <a:off x="389639" y="263621"/>
        <a:ext cx="7718602" cy="527517"/>
      </dsp:txXfrm>
    </dsp:sp>
    <dsp:sp modelId="{F2260B8C-FAE4-475B-B672-09CC475CB88F}">
      <dsp:nvSpPr>
        <dsp:cNvPr id="0" name=""/>
        <dsp:cNvSpPr/>
      </dsp:nvSpPr>
      <dsp:spPr>
        <a:xfrm>
          <a:off x="59941" y="197681"/>
          <a:ext cx="659396" cy="6593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AA341-38FD-46B4-B993-8234B95268D1}">
      <dsp:nvSpPr>
        <dsp:cNvPr id="0" name=""/>
        <dsp:cNvSpPr/>
      </dsp:nvSpPr>
      <dsp:spPr>
        <a:xfrm>
          <a:off x="692077" y="1055034"/>
          <a:ext cx="7416165" cy="5275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71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Realizar auditorías o revisiones periódicas.</a:t>
          </a:r>
        </a:p>
      </dsp:txBody>
      <dsp:txXfrm>
        <a:off x="692077" y="1055034"/>
        <a:ext cx="7416165" cy="527517"/>
      </dsp:txXfrm>
    </dsp:sp>
    <dsp:sp modelId="{DDC4B4A2-B363-41E8-B657-F71A00AF3565}">
      <dsp:nvSpPr>
        <dsp:cNvPr id="0" name=""/>
        <dsp:cNvSpPr/>
      </dsp:nvSpPr>
      <dsp:spPr>
        <a:xfrm>
          <a:off x="362379" y="989095"/>
          <a:ext cx="659396" cy="6593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CAAED-2F5C-4ADF-85D7-72CD8EAF5A5F}">
      <dsp:nvSpPr>
        <dsp:cNvPr id="0" name=""/>
        <dsp:cNvSpPr/>
      </dsp:nvSpPr>
      <dsp:spPr>
        <a:xfrm>
          <a:off x="692077" y="1846447"/>
          <a:ext cx="7416165" cy="5275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71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Reuniones de coordinación regulares.</a:t>
          </a:r>
        </a:p>
      </dsp:txBody>
      <dsp:txXfrm>
        <a:off x="692077" y="1846447"/>
        <a:ext cx="7416165" cy="527517"/>
      </dsp:txXfrm>
    </dsp:sp>
    <dsp:sp modelId="{BB0E0E21-BDEA-4871-8C9B-A56B93B53512}">
      <dsp:nvSpPr>
        <dsp:cNvPr id="0" name=""/>
        <dsp:cNvSpPr/>
      </dsp:nvSpPr>
      <dsp:spPr>
        <a:xfrm>
          <a:off x="362379" y="1780508"/>
          <a:ext cx="659396" cy="6593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74AA8-F546-4B6B-B1A5-99F1B368901D}">
      <dsp:nvSpPr>
        <dsp:cNvPr id="0" name=""/>
        <dsp:cNvSpPr/>
      </dsp:nvSpPr>
      <dsp:spPr>
        <a:xfrm>
          <a:off x="389639" y="2637861"/>
          <a:ext cx="7718602" cy="5275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71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Planes de mejora compartidos.</a:t>
          </a:r>
        </a:p>
      </dsp:txBody>
      <dsp:txXfrm>
        <a:off x="389639" y="2637861"/>
        <a:ext cx="7718602" cy="527517"/>
      </dsp:txXfrm>
    </dsp:sp>
    <dsp:sp modelId="{629AC7E2-657F-4053-95D3-DFFE5C468E46}">
      <dsp:nvSpPr>
        <dsp:cNvPr id="0" name=""/>
        <dsp:cNvSpPr/>
      </dsp:nvSpPr>
      <dsp:spPr>
        <a:xfrm>
          <a:off x="59941" y="2571921"/>
          <a:ext cx="659396" cy="6593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1F4AB-D081-42E3-8DFC-7C4407590E9F}">
      <dsp:nvSpPr>
        <dsp:cNvPr id="0" name=""/>
        <dsp:cNvSpPr/>
      </dsp:nvSpPr>
      <dsp:spPr>
        <a:xfrm>
          <a:off x="2105024" y="0"/>
          <a:ext cx="3429000" cy="34290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04E24-A652-4650-88DF-A82E6B2EEE95}">
      <dsp:nvSpPr>
        <dsp:cNvPr id="0" name=""/>
        <dsp:cNvSpPr/>
      </dsp:nvSpPr>
      <dsp:spPr>
        <a:xfrm>
          <a:off x="3819524" y="343234"/>
          <a:ext cx="2228850" cy="6094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1500" kern="1200" dirty="0"/>
            <a:t>Porcentaje de entregas a tiempo.</a:t>
          </a:r>
          <a:endParaRPr lang="es-PE" sz="1500" kern="1200" dirty="0"/>
        </a:p>
      </dsp:txBody>
      <dsp:txXfrm>
        <a:off x="3849275" y="372985"/>
        <a:ext cx="2169348" cy="549949"/>
      </dsp:txXfrm>
    </dsp:sp>
    <dsp:sp modelId="{8CD2F3AD-088B-4BAF-9435-AA5BC3D68606}">
      <dsp:nvSpPr>
        <dsp:cNvPr id="0" name=""/>
        <dsp:cNvSpPr/>
      </dsp:nvSpPr>
      <dsp:spPr>
        <a:xfrm>
          <a:off x="3819524" y="1028867"/>
          <a:ext cx="2228850" cy="6094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Nivel de cumplimiento técnico.</a:t>
          </a:r>
        </a:p>
      </dsp:txBody>
      <dsp:txXfrm>
        <a:off x="3849275" y="1058618"/>
        <a:ext cx="2169348" cy="549949"/>
      </dsp:txXfrm>
    </dsp:sp>
    <dsp:sp modelId="{691B8E8F-1FC7-41DA-B990-0FA235E49067}">
      <dsp:nvSpPr>
        <dsp:cNvPr id="0" name=""/>
        <dsp:cNvSpPr/>
      </dsp:nvSpPr>
      <dsp:spPr>
        <a:xfrm>
          <a:off x="3819524" y="1714500"/>
          <a:ext cx="2228850" cy="6094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Incidentes o reclamos documentados.</a:t>
          </a:r>
        </a:p>
      </dsp:txBody>
      <dsp:txXfrm>
        <a:off x="3849275" y="1744251"/>
        <a:ext cx="2169348" cy="549949"/>
      </dsp:txXfrm>
    </dsp:sp>
    <dsp:sp modelId="{391D6BC0-6479-4FC0-AD6E-0C6087E89849}">
      <dsp:nvSpPr>
        <dsp:cNvPr id="0" name=""/>
        <dsp:cNvSpPr/>
      </dsp:nvSpPr>
      <dsp:spPr>
        <a:xfrm>
          <a:off x="3819524" y="2400132"/>
          <a:ext cx="2228850" cy="6094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Nivel de satisfacción del área usuaria.</a:t>
          </a:r>
        </a:p>
      </dsp:txBody>
      <dsp:txXfrm>
        <a:off x="3849275" y="2429883"/>
        <a:ext cx="2169348" cy="549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E4888-9BAD-3F4F-A23B-65AE73B71741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FB02-1531-D348-A1A1-100A335E62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8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2FB02-1531-D348-A1A1-100A335E62B9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590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64AAA14-6725-25DA-A434-577CC3FA4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77FFA285-DC79-2522-0CD7-C77AE49D5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A806E094-53E0-B83B-8967-B8D92001ED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63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7322F64-CEAD-C335-4798-F540E555C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102ECD3C-C8AB-DD15-964C-7FFC9BAD1E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F1463639-A4E5-EC3C-5CD9-351675020D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738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491AD4F-9D12-51DA-0B8D-20A09F891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B37416E5-CFBE-203B-ACDA-F88A2B995F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51B4FD10-D181-2D7B-84B9-DBAC671660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07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77BB585-10DA-224A-B73E-BE9BAEF63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9F63CAEB-77F0-DF65-5138-77CA7A77F3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E34DB927-3051-1F6F-6864-82C3F3DB18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257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3BBC3F3-4EB1-B7A4-08CB-6F85506CB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5E60804-0903-9952-7156-EE70CB9D6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D5849B3-A82C-A9B0-F8CB-3882D44F8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0039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9631C0-FA70-CFE4-EA79-D113126E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DE2D25AB-B072-EE81-9388-598BD1EA17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ED12242C-D251-D97D-3372-796920070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33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7DFF9D9-7DD3-FD46-D4F1-B133C8C73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29D52184-9D4C-89B8-1C47-D182A1398F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68D9DBD5-76E4-AEC1-EE72-4269C15B9B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49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EA3A8D-530E-FB2D-E9AC-7B11498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7137849-B5B9-8CC5-5CD5-90F4A7D18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3D74F68-B1C3-5F77-FC47-7A0CF9E1B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71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5AA1C7C-DEF9-A87A-9565-3AC93D0FA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C3C610EA-1AD5-CEED-4AB1-1B1E0FBD1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1B5F2554-80D5-4C84-AD6C-5A9686D5A5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54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64B4F5A-B066-74AC-FD04-D6CF4B6A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8E9A465A-C05F-F814-52B9-8B9D891F2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99B39AAC-ADAF-56DE-F356-C1053F3AA9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1275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C996B58-2FD4-A964-AB27-778DE00C2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773130A3-1BA0-93A9-C5B4-B49F99483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A002C982-22D5-70FA-BCED-33BECF1BB2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142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C113C51-881B-873D-8E0A-81C057788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96EC453B-1336-2124-44DE-1D68D05DDC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48AAC362-5C33-0AC4-861E-110FA7A549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70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B97679E-BF06-5C7D-7C37-1CC4EB5AF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8F65FA1D-BC4D-E801-E863-8AC419A1F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81C28785-B3FE-43E6-96EB-034BBAEAD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4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64D0877-92E4-2A5D-ED8A-9FCD1BC0A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BBC91B07-A8A0-82BA-FDDB-0F97BE5D51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C3058C45-1A1C-E852-E9AF-5ACFF57ADA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40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9A9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pull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.png"/><Relationship Id="rId9" Type="http://schemas.microsoft.com/office/2007/relationships/diagramDrawing" Target="../diagrams/drawing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3.png"/><Relationship Id="rId9" Type="http://schemas.microsoft.com/office/2007/relationships/diagramDrawing" Target="../diagrams/drawing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.png"/><Relationship Id="rId9" Type="http://schemas.microsoft.com/office/2007/relationships/diagramDrawing" Target="../diagrams/drawing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3.png"/><Relationship Id="rId9" Type="http://schemas.microsoft.com/office/2007/relationships/diagramDrawing" Target="../diagrams/drawin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png"/><Relationship Id="rId9" Type="http://schemas.microsoft.com/office/2007/relationships/diagramDrawing" Target="../diagrams/drawin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BEF84629-F1BC-4259-AA92-B743492309C1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600" b="1" i="0" u="none" strike="noStrike" cap="none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DESARROLLO DE SOFTWARE</a:t>
            </a: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381000" y="2554173"/>
            <a:ext cx="83058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200" b="1" noProof="0" dirty="0">
                <a:solidFill>
                  <a:srgbClr val="C00000"/>
                </a:solidFill>
                <a:latin typeface="+mj-lt"/>
                <a:ea typeface="Century Gothic"/>
                <a:cs typeface="Century Gothic"/>
                <a:sym typeface="Century Gothic"/>
              </a:rPr>
              <a:t>Unidad I: </a:t>
            </a:r>
            <a:r>
              <a:rPr lang="es-ES" sz="3200" b="1" noProof="0" dirty="0">
                <a:solidFill>
                  <a:srgbClr val="C00000"/>
                </a:solidFill>
                <a:latin typeface="+mj-lt"/>
                <a:ea typeface="Century Gothic"/>
                <a:cs typeface="Century Gothic"/>
                <a:sym typeface="Century Gothic"/>
              </a:rPr>
              <a:t>CMMI - Dominios de Desarrollo, Servicios y Proveedores.</a:t>
            </a:r>
            <a:br>
              <a:rPr lang="es-PE" sz="3200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</a:br>
            <a:r>
              <a:rPr lang="es-PE" sz="2400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Semana 5: </a:t>
            </a:r>
            <a:r>
              <a:rPr lang="es-ES" sz="2400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CMMI - PROVEEDORES</a:t>
            </a:r>
            <a:endParaRPr lang="es-PE" sz="2400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ABA876-D05D-0740-C842-B019FF68860E}"/>
              </a:ext>
            </a:extLst>
          </p:cNvPr>
          <p:cNvSpPr txBox="1"/>
          <p:nvPr/>
        </p:nvSpPr>
        <p:spPr>
          <a:xfrm>
            <a:off x="3703713" y="4095750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noProof="0" dirty="0"/>
              <a:t>Carlos R. P. Tovar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9107C4D-D84B-057F-FF19-6BEE77577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7805B66A-9683-C4F2-C0F3-18A6C2153A7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B0F8176-5D7D-EB5C-C181-682DA77B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Actividades recomendadas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47779516-A516-4202-F17E-83BF11DFD7D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3B65D0C-3D77-AB76-F707-BBB78FDC8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568187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6029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1D2732C0-8ABB-7BBD-43D0-91F1D8EBC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3E345F20-E137-4072-5308-0457675C61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4BA0A86-32CE-B896-9553-37A37A70B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Buenas prácticas en SAM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8D48DDD6-78AC-7C19-A2EE-874483D16F0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35778E6A-887E-5D83-F760-C4B00A67B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414139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8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266EDB04-5F95-6B6B-2A92-41290FBF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275A6D78-7777-F49E-0AD6-B7162786BB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86AA4B5-DC83-26FF-9E0A-8E38604EE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Indicadores clave de éxito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F50F5379-C7A4-07BF-9D8D-701F5CD7655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98732366-E91C-3F0B-A955-E95795142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107163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822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6E3F3430-AF87-C850-90FE-1BC9D793B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62CD89C-4B15-A7D9-D510-1282C16113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55FBB80-A4C2-4FF3-A552-30AF336FE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Comparación con otros dominios CMMI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505377DE-D307-3A8E-F118-355AF62830E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29F89C3B-153B-9062-E657-6CAA4B9FF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809494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8729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3A8BF4A2-8EB8-5C54-4A87-11D37959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4334A85F-E368-33E4-ADF0-CB2B302DB48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7F88DBE-CDEC-A485-3615-0EC15752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Reflexión y discusión en clase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C546970D-F4C5-1E03-8529-F0FB1CADA5E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F242D47-3B97-EC91-98E4-6F54FAB98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169622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83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1243198-07A4-E65A-0A11-D0F74B8B3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3C8A206-4C4E-CFE9-A52D-33CAC378EF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8" name="Imagen 7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FB266081-5CB2-E581-3E8B-F33F85CAE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48590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352D029D-4C29-41B6-E150-C72E9F83D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30587EE-73BF-D178-9AB0-266FCF7E7A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61A0F4F-C17F-3F5F-877E-AB25E4E2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667"/>
            <a:ext cx="7130589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0862B3C-55AC-1912-16EA-4FEB3330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898665"/>
            <a:ext cx="8075815" cy="738664"/>
          </a:xfrm>
        </p:spPr>
        <p:txBody>
          <a:bodyPr/>
          <a:lstStyle/>
          <a:p>
            <a:pPr algn="ctr"/>
            <a:r>
              <a:rPr lang="es-ES" sz="2400" b="1" kern="0" dirty="0">
                <a:solidFill>
                  <a:sysClr val="windowText" lastClr="000000"/>
                </a:solidFill>
              </a:rPr>
              <a:t>¿Tienen alguna consulta o duda sobre la clase previa?</a:t>
            </a:r>
            <a:endParaRPr lang="es-PE" sz="2000" b="1" noProof="0" dirty="0">
              <a:latin typeface="+mn-lt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E8A87ACD-D77F-A695-B24A-BE2DB9DACFA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934FF90-AD95-5096-47D9-189302BAA762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  <p:pic>
        <p:nvPicPr>
          <p:cNvPr id="10" name="Marcador de contenido 9" descr="Logotipo&#10;&#10;El contenido generado por IA puede ser incorrecto.">
            <a:extLst>
              <a:ext uri="{FF2B5EF4-FFF2-40B4-BE49-F238E27FC236}">
                <a16:creationId xmlns:a16="http://schemas.microsoft.com/office/drawing/2014/main" id="{E39C76C9-9094-6F91-F06B-91A4BC8A9521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86" y="1664508"/>
            <a:ext cx="3513756" cy="3160941"/>
          </a:xfrm>
        </p:spPr>
      </p:pic>
    </p:spTree>
    <p:extLst>
      <p:ext uri="{BB962C8B-B14F-4D97-AF65-F5344CB8AC3E}">
        <p14:creationId xmlns:p14="http://schemas.microsoft.com/office/powerpoint/2010/main" val="13451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62D85B5-D2FD-1BEA-EF58-7A7D61892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C42A698-A3CA-ECFB-F9D3-EDB5A8738F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CD981E6-05F0-EEA3-6087-F370EB95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667"/>
            <a:ext cx="7130589" cy="369332"/>
          </a:xfrm>
        </p:spPr>
        <p:txBody>
          <a:bodyPr/>
          <a:lstStyle/>
          <a:p>
            <a:r>
              <a:rPr lang="es-PE" b="1" noProof="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Logro de la Sesión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A2B1E90-D1DF-6BB5-0D6C-8A3E44196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971550"/>
            <a:ext cx="8229600" cy="738664"/>
          </a:xfrm>
        </p:spPr>
        <p:txBody>
          <a:bodyPr/>
          <a:lstStyle/>
          <a:p>
            <a:pPr algn="l"/>
            <a:r>
              <a:rPr lang="es-ES" sz="2400" kern="0" dirty="0">
                <a:solidFill>
                  <a:sysClr val="windowText" lastClr="000000"/>
                </a:solidFill>
              </a:rPr>
              <a:t>Aplicar las prácticas del proceso de proveedores del modelo CMMI.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1CDDD322-54B4-C991-D792-361E4489EF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DD12E69-0EDB-A26C-547F-3CEB15E9782C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  <p:pic>
        <p:nvPicPr>
          <p:cNvPr id="14" name="Marcador de contenido 13" descr="Icono">
            <a:extLst>
              <a:ext uri="{FF2B5EF4-FFF2-40B4-BE49-F238E27FC236}">
                <a16:creationId xmlns:a16="http://schemas.microsoft.com/office/drawing/2014/main" id="{C8A315C3-F3CF-0F09-D451-1BE444D346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13820"/>
            <a:ext cx="2976077" cy="29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75DE83DD-964C-25DC-E4C1-64E93C9EC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243E57B8-1AAB-5369-66EF-C19EE9E72EF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D109D03-4F9A-0387-0DE5-6ADAE8818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PE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¿Qué es CMMI-SPM?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43EAC0B0-59A9-749C-916E-80942C0A63F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1D24FAEE-9AF8-07A8-FA0E-2F374E09C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602790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393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20E04C78-B394-2E4E-0BE0-DAB84EEB0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3FFA28E6-0BCA-BD2D-0312-903A067E5B6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2DD7F76-02C6-1D49-50D7-FD34BB7B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Importancia de la gestión de proveedores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21A43735-2E24-D8B2-7429-F5BD6CD35E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50AC0AF9-F9E4-0E16-4484-6976E40F3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74495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0628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A3DAE6B4-94A8-269D-902F-F0282D7BB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65A63E5E-2F7E-57A6-D82E-56112BF592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3A1E570-E5DF-7895-6EEA-1B419DCA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Objetivo del Dominio SPM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048EDE4A-D3A1-4754-797B-26E33645565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B8E455C9-CBA1-1AF2-57FF-16CBA7BA3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120262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9330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47F6343F-8C33-AB52-F67E-A21AC74F0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B940FF4-AE56-8D91-6E0F-66196ACECF1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78CDBCE-177F-88C2-1FD3-18F253513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Área de proceso principal: SAM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CC5A7F2B-BE50-87A0-E7AD-6CD59EF379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27F8750-FD0B-2348-4987-49396FD97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215674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142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5B6B0B80-4EB6-D281-D970-471C0CA3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DEAAB9E-5C5A-F772-5DC0-9333E298214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6849AFF-4887-4B43-D18A-FA547606A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Prácticas clave de SAM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DD93DBAB-2955-1CEE-5087-C68D7D67751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E26647B-B8D1-9528-3359-904ED5FE5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568624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189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6F870741-D30D-5761-388F-F9CAA72C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74A6F16F-999A-E5CA-7E7A-82F695D366E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D08E94A-CF2A-D215-70DA-EA157E17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Ciclo de gestión de proveedores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8F14D916-7943-9568-39EC-3E159721FD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03252B1-9922-2B27-FD30-22BDC84F2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661098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206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</TotalTime>
  <Words>385</Words>
  <Application>Microsoft Office PowerPoint</Application>
  <PresentationFormat>Presentación en pantalla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Arial MT</vt:lpstr>
      <vt:lpstr>Calibri</vt:lpstr>
      <vt:lpstr>Office Theme</vt:lpstr>
      <vt:lpstr>Presentación de PowerPoint</vt:lpstr>
      <vt:lpstr>Inicio</vt:lpstr>
      <vt:lpstr>Logro de la Sesión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</dc:title>
  <dc:creator>Usuario</dc:creator>
  <cp:lastModifiedBy>Carlos Reynaldo Portocarrero Tovar</cp:lastModifiedBy>
  <cp:revision>34</cp:revision>
  <dcterms:created xsi:type="dcterms:W3CDTF">2023-08-16T21:38:04Z</dcterms:created>
  <dcterms:modified xsi:type="dcterms:W3CDTF">2025-04-21T19:16:25Z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LastSaved">
    <vt:filetime>2023-08-16T00:00:00Z</vt:filetime>
  </property>
</Properties>
</file>