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84" r:id="rId2"/>
    <p:sldId id="331" r:id="rId3"/>
    <p:sldId id="333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7" r:id="rId15"/>
    <p:sldId id="348" r:id="rId16"/>
    <p:sldId id="349" r:id="rId17"/>
    <p:sldId id="350" r:id="rId18"/>
    <p:sldId id="346" r:id="rId19"/>
  </p:sldIdLst>
  <p:sldSz cx="9144000" cy="5143500" type="screen16x9"/>
  <p:notesSz cx="9144000" cy="51435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53"/>
  </p:normalViewPr>
  <p:slideViewPr>
    <p:cSldViewPr>
      <p:cViewPr varScale="1">
        <p:scale>
          <a:sx n="92" d="100"/>
          <a:sy n="92" d="100"/>
        </p:scale>
        <p:origin x="1349" y="29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34FB6-67FE-454B-B127-7A1821CB606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3BA61855-B5B7-4857-9155-F262E00C78E1}">
      <dgm:prSet phldrT="[Texto]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dirty="0"/>
            <a:t>Framework estructurado para la mejora continua de procesos.</a:t>
          </a:r>
          <a:endParaRPr lang="es-PE" dirty="0"/>
        </a:p>
      </dgm:t>
    </dgm:pt>
    <dgm:pt modelId="{6B9A8B9D-1B08-4D48-8C6C-EB99579496C1}" type="parTrans" cxnId="{978E8CA6-018A-44DA-AD2D-A5BE468BE83B}">
      <dgm:prSet/>
      <dgm:spPr/>
      <dgm:t>
        <a:bodyPr/>
        <a:lstStyle/>
        <a:p>
          <a:endParaRPr lang="es-PE"/>
        </a:p>
      </dgm:t>
    </dgm:pt>
    <dgm:pt modelId="{2080D951-49A6-4B5D-8A6E-00667BC2FF26}" type="sibTrans" cxnId="{978E8CA6-018A-44DA-AD2D-A5BE468BE83B}">
      <dgm:prSet/>
      <dgm:spPr/>
      <dgm:t>
        <a:bodyPr/>
        <a:lstStyle/>
        <a:p>
          <a:endParaRPr lang="es-PE"/>
        </a:p>
      </dgm:t>
    </dgm:pt>
    <dgm:pt modelId="{71A34393-68B0-4D7D-9347-2397C7014DE6}">
      <dgm:prSet/>
      <dgm:spPr/>
      <dgm:t>
        <a:bodyPr/>
        <a:lstStyle/>
        <a:p>
          <a:pPr>
            <a:buNone/>
          </a:pPr>
          <a:r>
            <a:rPr lang="es-ES"/>
            <a:t>Desarrollado por el Software Engineering Institute (SEI).</a:t>
          </a:r>
        </a:p>
      </dgm:t>
    </dgm:pt>
    <dgm:pt modelId="{DF2115AD-9784-4529-8FF5-01C4137A1B55}" type="parTrans" cxnId="{E38F3CF0-B6A1-43AF-96A3-8116AAE5941A}">
      <dgm:prSet/>
      <dgm:spPr/>
      <dgm:t>
        <a:bodyPr/>
        <a:lstStyle/>
        <a:p>
          <a:endParaRPr lang="es-PE"/>
        </a:p>
      </dgm:t>
    </dgm:pt>
    <dgm:pt modelId="{58FE9955-347B-4109-9744-25E16AD36A87}" type="sibTrans" cxnId="{E38F3CF0-B6A1-43AF-96A3-8116AAE5941A}">
      <dgm:prSet/>
      <dgm:spPr/>
      <dgm:t>
        <a:bodyPr/>
        <a:lstStyle/>
        <a:p>
          <a:endParaRPr lang="es-PE"/>
        </a:p>
      </dgm:t>
    </dgm:pt>
    <dgm:pt modelId="{9F8049F0-3E9C-4039-BAE0-6EED94C4B608}">
      <dgm:prSet/>
      <dgm:spPr/>
      <dgm:t>
        <a:bodyPr/>
        <a:lstStyle/>
        <a:p>
          <a:pPr>
            <a:buNone/>
          </a:pPr>
          <a:r>
            <a:rPr lang="es-ES"/>
            <a:t>Evalúa la madurez de procesos organizacionales en cinco niveles.</a:t>
          </a:r>
        </a:p>
      </dgm:t>
    </dgm:pt>
    <dgm:pt modelId="{6A7652FB-533F-4631-A02A-67766F086251}" type="parTrans" cxnId="{00FEFCF8-18A5-48E8-99FE-BAD87E7A1AC1}">
      <dgm:prSet/>
      <dgm:spPr/>
      <dgm:t>
        <a:bodyPr/>
        <a:lstStyle/>
        <a:p>
          <a:endParaRPr lang="es-PE"/>
        </a:p>
      </dgm:t>
    </dgm:pt>
    <dgm:pt modelId="{513DE5EF-373F-43BF-AB90-3D2D8986ADFB}" type="sibTrans" cxnId="{00FEFCF8-18A5-48E8-99FE-BAD87E7A1AC1}">
      <dgm:prSet/>
      <dgm:spPr/>
      <dgm:t>
        <a:bodyPr/>
        <a:lstStyle/>
        <a:p>
          <a:endParaRPr lang="es-PE"/>
        </a:p>
      </dgm:t>
    </dgm:pt>
    <dgm:pt modelId="{C9078E79-E8DB-4CE2-939A-098BEF0FD03E}">
      <dgm:prSet/>
      <dgm:spPr/>
      <dgm:t>
        <a:bodyPr/>
        <a:lstStyle/>
        <a:p>
          <a:r>
            <a:rPr lang="es-ES"/>
            <a:t>Usado ampliamente en ingeniería de software, servicios y adquisiciones.</a:t>
          </a:r>
        </a:p>
      </dgm:t>
    </dgm:pt>
    <dgm:pt modelId="{71613BED-6F3F-4435-8D83-B5DE78BA51C0}" type="parTrans" cxnId="{CE4E9C5D-4AAE-4A14-8221-8BD1A0FC7DA4}">
      <dgm:prSet/>
      <dgm:spPr/>
      <dgm:t>
        <a:bodyPr/>
        <a:lstStyle/>
        <a:p>
          <a:endParaRPr lang="es-PE"/>
        </a:p>
      </dgm:t>
    </dgm:pt>
    <dgm:pt modelId="{942B5482-846F-409C-BD9E-C980C5437C86}" type="sibTrans" cxnId="{CE4E9C5D-4AAE-4A14-8221-8BD1A0FC7DA4}">
      <dgm:prSet/>
      <dgm:spPr/>
      <dgm:t>
        <a:bodyPr/>
        <a:lstStyle/>
        <a:p>
          <a:endParaRPr lang="es-PE"/>
        </a:p>
      </dgm:t>
    </dgm:pt>
    <dgm:pt modelId="{A3604CF3-BB9B-4357-9774-028C1A50E200}" type="pres">
      <dgm:prSet presAssocID="{0C434FB6-67FE-454B-B127-7A1821CB6067}" presName="diagram" presStyleCnt="0">
        <dgm:presLayoutVars>
          <dgm:dir/>
          <dgm:resizeHandles val="exact"/>
        </dgm:presLayoutVars>
      </dgm:prSet>
      <dgm:spPr/>
    </dgm:pt>
    <dgm:pt modelId="{3DD52B44-009B-4A7B-A9AF-3CE725CB2075}" type="pres">
      <dgm:prSet presAssocID="{3BA61855-B5B7-4857-9155-F262E00C78E1}" presName="node" presStyleLbl="node1" presStyleIdx="0" presStyleCnt="4">
        <dgm:presLayoutVars>
          <dgm:bulletEnabled val="1"/>
        </dgm:presLayoutVars>
      </dgm:prSet>
      <dgm:spPr/>
    </dgm:pt>
    <dgm:pt modelId="{21B9B207-7636-42A4-B469-A2AD77656D14}" type="pres">
      <dgm:prSet presAssocID="{2080D951-49A6-4B5D-8A6E-00667BC2FF26}" presName="sibTrans" presStyleCnt="0"/>
      <dgm:spPr/>
    </dgm:pt>
    <dgm:pt modelId="{F3FA1CBB-339F-4DB9-992A-C4900CD7CFE6}" type="pres">
      <dgm:prSet presAssocID="{71A34393-68B0-4D7D-9347-2397C7014DE6}" presName="node" presStyleLbl="node1" presStyleIdx="1" presStyleCnt="4">
        <dgm:presLayoutVars>
          <dgm:bulletEnabled val="1"/>
        </dgm:presLayoutVars>
      </dgm:prSet>
      <dgm:spPr/>
    </dgm:pt>
    <dgm:pt modelId="{9F28A9A5-CE7B-4134-A293-05832C0B38B2}" type="pres">
      <dgm:prSet presAssocID="{58FE9955-347B-4109-9744-25E16AD36A87}" presName="sibTrans" presStyleCnt="0"/>
      <dgm:spPr/>
    </dgm:pt>
    <dgm:pt modelId="{C2EEDE6C-B75D-45D2-A265-9581C81E4181}" type="pres">
      <dgm:prSet presAssocID="{9F8049F0-3E9C-4039-BAE0-6EED94C4B608}" presName="node" presStyleLbl="node1" presStyleIdx="2" presStyleCnt="4">
        <dgm:presLayoutVars>
          <dgm:bulletEnabled val="1"/>
        </dgm:presLayoutVars>
      </dgm:prSet>
      <dgm:spPr/>
    </dgm:pt>
    <dgm:pt modelId="{D5EF1C5E-7981-4B6A-992F-3A7E3DE4F784}" type="pres">
      <dgm:prSet presAssocID="{513DE5EF-373F-43BF-AB90-3D2D8986ADFB}" presName="sibTrans" presStyleCnt="0"/>
      <dgm:spPr/>
    </dgm:pt>
    <dgm:pt modelId="{4F3EFDEF-D8A6-42EA-9B52-333BBA1CE244}" type="pres">
      <dgm:prSet presAssocID="{C9078E79-E8DB-4CE2-939A-098BEF0FD03E}" presName="node" presStyleLbl="node1" presStyleIdx="3" presStyleCnt="4">
        <dgm:presLayoutVars>
          <dgm:bulletEnabled val="1"/>
        </dgm:presLayoutVars>
      </dgm:prSet>
      <dgm:spPr/>
    </dgm:pt>
  </dgm:ptLst>
  <dgm:cxnLst>
    <dgm:cxn modelId="{CE4E9C5D-4AAE-4A14-8221-8BD1A0FC7DA4}" srcId="{0C434FB6-67FE-454B-B127-7A1821CB6067}" destId="{C9078E79-E8DB-4CE2-939A-098BEF0FD03E}" srcOrd="3" destOrd="0" parTransId="{71613BED-6F3F-4435-8D83-B5DE78BA51C0}" sibTransId="{942B5482-846F-409C-BD9E-C980C5437C86}"/>
    <dgm:cxn modelId="{7B538B4E-5FC1-4A40-9FE3-C1AF51DD0CE7}" type="presOf" srcId="{9F8049F0-3E9C-4039-BAE0-6EED94C4B608}" destId="{C2EEDE6C-B75D-45D2-A265-9581C81E4181}" srcOrd="0" destOrd="0" presId="urn:microsoft.com/office/officeart/2005/8/layout/default"/>
    <dgm:cxn modelId="{3DCEBF50-CADD-4287-A857-3E2CB8B76B67}" type="presOf" srcId="{71A34393-68B0-4D7D-9347-2397C7014DE6}" destId="{F3FA1CBB-339F-4DB9-992A-C4900CD7CFE6}" srcOrd="0" destOrd="0" presId="urn:microsoft.com/office/officeart/2005/8/layout/default"/>
    <dgm:cxn modelId="{5782B0A1-E47C-4191-86D4-11361ACB9288}" type="presOf" srcId="{C9078E79-E8DB-4CE2-939A-098BEF0FD03E}" destId="{4F3EFDEF-D8A6-42EA-9B52-333BBA1CE244}" srcOrd="0" destOrd="0" presId="urn:microsoft.com/office/officeart/2005/8/layout/default"/>
    <dgm:cxn modelId="{978E8CA6-018A-44DA-AD2D-A5BE468BE83B}" srcId="{0C434FB6-67FE-454B-B127-7A1821CB6067}" destId="{3BA61855-B5B7-4857-9155-F262E00C78E1}" srcOrd="0" destOrd="0" parTransId="{6B9A8B9D-1B08-4D48-8C6C-EB99579496C1}" sibTransId="{2080D951-49A6-4B5D-8A6E-00667BC2FF26}"/>
    <dgm:cxn modelId="{5F1596CB-34C7-40FF-8F82-25F1C34AE2DE}" type="presOf" srcId="{3BA61855-B5B7-4857-9155-F262E00C78E1}" destId="{3DD52B44-009B-4A7B-A9AF-3CE725CB2075}" srcOrd="0" destOrd="0" presId="urn:microsoft.com/office/officeart/2005/8/layout/default"/>
    <dgm:cxn modelId="{E253C7CE-DB03-461F-AC05-F16EC1EA7257}" type="presOf" srcId="{0C434FB6-67FE-454B-B127-7A1821CB6067}" destId="{A3604CF3-BB9B-4357-9774-028C1A50E200}" srcOrd="0" destOrd="0" presId="urn:microsoft.com/office/officeart/2005/8/layout/default"/>
    <dgm:cxn modelId="{E38F3CF0-B6A1-43AF-96A3-8116AAE5941A}" srcId="{0C434FB6-67FE-454B-B127-7A1821CB6067}" destId="{71A34393-68B0-4D7D-9347-2397C7014DE6}" srcOrd="1" destOrd="0" parTransId="{DF2115AD-9784-4529-8FF5-01C4137A1B55}" sibTransId="{58FE9955-347B-4109-9744-25E16AD36A87}"/>
    <dgm:cxn modelId="{00FEFCF8-18A5-48E8-99FE-BAD87E7A1AC1}" srcId="{0C434FB6-67FE-454B-B127-7A1821CB6067}" destId="{9F8049F0-3E9C-4039-BAE0-6EED94C4B608}" srcOrd="2" destOrd="0" parTransId="{6A7652FB-533F-4631-A02A-67766F086251}" sibTransId="{513DE5EF-373F-43BF-AB90-3D2D8986ADFB}"/>
    <dgm:cxn modelId="{C541A0FA-A966-4508-854C-DA02AFB535F4}" type="presParOf" srcId="{A3604CF3-BB9B-4357-9774-028C1A50E200}" destId="{3DD52B44-009B-4A7B-A9AF-3CE725CB2075}" srcOrd="0" destOrd="0" presId="urn:microsoft.com/office/officeart/2005/8/layout/default"/>
    <dgm:cxn modelId="{C79ACBB7-9D21-49F3-B9AA-23EB9BFE0BE1}" type="presParOf" srcId="{A3604CF3-BB9B-4357-9774-028C1A50E200}" destId="{21B9B207-7636-42A4-B469-A2AD77656D14}" srcOrd="1" destOrd="0" presId="urn:microsoft.com/office/officeart/2005/8/layout/default"/>
    <dgm:cxn modelId="{C24F5C71-3ED7-44D5-8F61-A1641125BE1B}" type="presParOf" srcId="{A3604CF3-BB9B-4357-9774-028C1A50E200}" destId="{F3FA1CBB-339F-4DB9-992A-C4900CD7CFE6}" srcOrd="2" destOrd="0" presId="urn:microsoft.com/office/officeart/2005/8/layout/default"/>
    <dgm:cxn modelId="{84DD87C4-6C73-47B5-BB31-2C488FE0512B}" type="presParOf" srcId="{A3604CF3-BB9B-4357-9774-028C1A50E200}" destId="{9F28A9A5-CE7B-4134-A293-05832C0B38B2}" srcOrd="3" destOrd="0" presId="urn:microsoft.com/office/officeart/2005/8/layout/default"/>
    <dgm:cxn modelId="{3955A4D6-4200-4582-9337-A4B759332ECC}" type="presParOf" srcId="{A3604CF3-BB9B-4357-9774-028C1A50E200}" destId="{C2EEDE6C-B75D-45D2-A265-9581C81E4181}" srcOrd="4" destOrd="0" presId="urn:microsoft.com/office/officeart/2005/8/layout/default"/>
    <dgm:cxn modelId="{C7D0412F-7B81-43DA-882A-C564B1417D48}" type="presParOf" srcId="{A3604CF3-BB9B-4357-9774-028C1A50E200}" destId="{D5EF1C5E-7981-4B6A-992F-3A7E3DE4F784}" srcOrd="5" destOrd="0" presId="urn:microsoft.com/office/officeart/2005/8/layout/default"/>
    <dgm:cxn modelId="{197AB7B9-9D1B-4E04-8867-9D55DA76BC85}" type="presParOf" srcId="{A3604CF3-BB9B-4357-9774-028C1A50E200}" destId="{4F3EFDEF-D8A6-42EA-9B52-333BBA1CE24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C434FB6-67FE-454B-B127-7A1821CB606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3BA61855-B5B7-4857-9155-F262E00C78E1}">
      <dgm:prSet phldrT="[Texto]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dirty="0"/>
            <a:t>Catálogo de servicios con atributos medibles (SLA).</a:t>
          </a:r>
          <a:endParaRPr lang="es-PE" dirty="0"/>
        </a:p>
      </dgm:t>
    </dgm:pt>
    <dgm:pt modelId="{6B9A8B9D-1B08-4D48-8C6C-EB99579496C1}" type="parTrans" cxnId="{978E8CA6-018A-44DA-AD2D-A5BE468BE83B}">
      <dgm:prSet/>
      <dgm:spPr/>
      <dgm:t>
        <a:bodyPr/>
        <a:lstStyle/>
        <a:p>
          <a:endParaRPr lang="es-PE"/>
        </a:p>
      </dgm:t>
    </dgm:pt>
    <dgm:pt modelId="{2080D951-49A6-4B5D-8A6E-00667BC2FF26}" type="sibTrans" cxnId="{978E8CA6-018A-44DA-AD2D-A5BE468BE83B}">
      <dgm:prSet/>
      <dgm:spPr/>
      <dgm:t>
        <a:bodyPr/>
        <a:lstStyle/>
        <a:p>
          <a:endParaRPr lang="es-PE"/>
        </a:p>
      </dgm:t>
    </dgm:pt>
    <dgm:pt modelId="{7BA295A4-68CA-40B0-AB26-D78CDE3163E4}">
      <dgm:prSet/>
      <dgm:spPr/>
      <dgm:t>
        <a:bodyPr/>
        <a:lstStyle/>
        <a:p>
          <a:pPr>
            <a:buNone/>
          </a:pPr>
          <a:r>
            <a:rPr lang="es-ES"/>
            <a:t>Gestión proactiva de capacidad y disponibilidad.</a:t>
          </a:r>
        </a:p>
      </dgm:t>
    </dgm:pt>
    <dgm:pt modelId="{DCCCA9C7-A8BA-4BAC-A377-25E3C4760D46}" type="parTrans" cxnId="{5B3A297C-B73F-46BF-810D-A69ECB387932}">
      <dgm:prSet/>
      <dgm:spPr/>
      <dgm:t>
        <a:bodyPr/>
        <a:lstStyle/>
        <a:p>
          <a:endParaRPr lang="es-PE"/>
        </a:p>
      </dgm:t>
    </dgm:pt>
    <dgm:pt modelId="{592C01A3-4CA3-4822-AD1E-62D4AF6B34C5}" type="sibTrans" cxnId="{5B3A297C-B73F-46BF-810D-A69ECB387932}">
      <dgm:prSet/>
      <dgm:spPr/>
      <dgm:t>
        <a:bodyPr/>
        <a:lstStyle/>
        <a:p>
          <a:endParaRPr lang="es-PE"/>
        </a:p>
      </dgm:t>
    </dgm:pt>
    <dgm:pt modelId="{B90AF371-AFE9-4AC6-B117-7E9401EEA092}">
      <dgm:prSet/>
      <dgm:spPr/>
      <dgm:t>
        <a:bodyPr/>
        <a:lstStyle/>
        <a:p>
          <a:pPr>
            <a:buNone/>
          </a:pPr>
          <a:r>
            <a:rPr lang="es-PE"/>
            <a:t>Prevención de incidentes mediante análisis de causa raíz.</a:t>
          </a:r>
        </a:p>
      </dgm:t>
    </dgm:pt>
    <dgm:pt modelId="{70571A0D-825A-453D-9470-98FA9460874B}" type="parTrans" cxnId="{79931BC1-A11B-42CD-87F5-9D51E721D61E}">
      <dgm:prSet/>
      <dgm:spPr/>
      <dgm:t>
        <a:bodyPr/>
        <a:lstStyle/>
        <a:p>
          <a:endParaRPr lang="es-PE"/>
        </a:p>
      </dgm:t>
    </dgm:pt>
    <dgm:pt modelId="{F78EA06D-21F7-4A3C-B0AC-157256ED1CAC}" type="sibTrans" cxnId="{79931BC1-A11B-42CD-87F5-9D51E721D61E}">
      <dgm:prSet/>
      <dgm:spPr/>
      <dgm:t>
        <a:bodyPr/>
        <a:lstStyle/>
        <a:p>
          <a:endParaRPr lang="es-PE"/>
        </a:p>
      </dgm:t>
    </dgm:pt>
    <dgm:pt modelId="{8107EDF6-641F-4600-8EB6-756E560BD2F5}">
      <dgm:prSet/>
      <dgm:spPr/>
      <dgm:t>
        <a:bodyPr/>
        <a:lstStyle/>
        <a:p>
          <a:pPr>
            <a:buNone/>
          </a:pPr>
          <a:r>
            <a:rPr lang="es-ES"/>
            <a:t>Mecanismos de escalamiento y continuidad ante desastres.</a:t>
          </a:r>
        </a:p>
      </dgm:t>
    </dgm:pt>
    <dgm:pt modelId="{F9C6615D-B76C-4617-91A5-82202FF9690B}" type="parTrans" cxnId="{7179CD01-47C3-48AD-BC9E-A7AA65839075}">
      <dgm:prSet/>
      <dgm:spPr/>
      <dgm:t>
        <a:bodyPr/>
        <a:lstStyle/>
        <a:p>
          <a:endParaRPr lang="es-PE"/>
        </a:p>
      </dgm:t>
    </dgm:pt>
    <dgm:pt modelId="{DCFC238E-6B27-4575-9EB0-00F79DAB42D3}" type="sibTrans" cxnId="{7179CD01-47C3-48AD-BC9E-A7AA65839075}">
      <dgm:prSet/>
      <dgm:spPr/>
      <dgm:t>
        <a:bodyPr/>
        <a:lstStyle/>
        <a:p>
          <a:endParaRPr lang="es-PE"/>
        </a:p>
      </dgm:t>
    </dgm:pt>
    <dgm:pt modelId="{A4E49DB3-ACC1-42C3-83D7-7DFD73BD4788}">
      <dgm:prSet/>
      <dgm:spPr/>
      <dgm:t>
        <a:bodyPr/>
        <a:lstStyle/>
        <a:p>
          <a:r>
            <a:rPr lang="es-ES"/>
            <a:t>Evaluación de desempeño por cliente, canal y tipo de servicio.</a:t>
          </a:r>
        </a:p>
      </dgm:t>
    </dgm:pt>
    <dgm:pt modelId="{A638F485-C0E7-4106-A1E6-933335C55F29}" type="parTrans" cxnId="{0436CD0D-5CD9-4070-BFD2-96D49B461F84}">
      <dgm:prSet/>
      <dgm:spPr/>
      <dgm:t>
        <a:bodyPr/>
        <a:lstStyle/>
        <a:p>
          <a:endParaRPr lang="es-PE"/>
        </a:p>
      </dgm:t>
    </dgm:pt>
    <dgm:pt modelId="{70D820D8-1D87-4196-AE24-955AF966B704}" type="sibTrans" cxnId="{0436CD0D-5CD9-4070-BFD2-96D49B461F84}">
      <dgm:prSet/>
      <dgm:spPr/>
      <dgm:t>
        <a:bodyPr/>
        <a:lstStyle/>
        <a:p>
          <a:endParaRPr lang="es-PE"/>
        </a:p>
      </dgm:t>
    </dgm:pt>
    <dgm:pt modelId="{0D68C248-D96B-4B36-883C-C6F634029C28}" type="pres">
      <dgm:prSet presAssocID="{0C434FB6-67FE-454B-B127-7A1821CB6067}" presName="vert0" presStyleCnt="0">
        <dgm:presLayoutVars>
          <dgm:dir/>
          <dgm:animOne val="branch"/>
          <dgm:animLvl val="lvl"/>
        </dgm:presLayoutVars>
      </dgm:prSet>
      <dgm:spPr/>
    </dgm:pt>
    <dgm:pt modelId="{7B935906-3ABA-4585-8007-BF4B3C778F0F}" type="pres">
      <dgm:prSet presAssocID="{3BA61855-B5B7-4857-9155-F262E00C78E1}" presName="thickLine" presStyleLbl="alignNode1" presStyleIdx="0" presStyleCnt="5"/>
      <dgm:spPr/>
    </dgm:pt>
    <dgm:pt modelId="{C36C15C3-9EB3-43FE-8F69-9FE773815E1F}" type="pres">
      <dgm:prSet presAssocID="{3BA61855-B5B7-4857-9155-F262E00C78E1}" presName="horz1" presStyleCnt="0"/>
      <dgm:spPr/>
    </dgm:pt>
    <dgm:pt modelId="{D73D5C1E-275D-4320-B8F9-746E15DAC673}" type="pres">
      <dgm:prSet presAssocID="{3BA61855-B5B7-4857-9155-F262E00C78E1}" presName="tx1" presStyleLbl="revTx" presStyleIdx="0" presStyleCnt="5"/>
      <dgm:spPr/>
    </dgm:pt>
    <dgm:pt modelId="{69A787A1-264C-4A47-94B7-2DA2BAB45B94}" type="pres">
      <dgm:prSet presAssocID="{3BA61855-B5B7-4857-9155-F262E00C78E1}" presName="vert1" presStyleCnt="0"/>
      <dgm:spPr/>
    </dgm:pt>
    <dgm:pt modelId="{C50525D2-4EA6-432E-A5B1-5A96AA3F9F15}" type="pres">
      <dgm:prSet presAssocID="{7BA295A4-68CA-40B0-AB26-D78CDE3163E4}" presName="thickLine" presStyleLbl="alignNode1" presStyleIdx="1" presStyleCnt="5"/>
      <dgm:spPr/>
    </dgm:pt>
    <dgm:pt modelId="{42D588AC-AC87-4007-A721-099E6033910F}" type="pres">
      <dgm:prSet presAssocID="{7BA295A4-68CA-40B0-AB26-D78CDE3163E4}" presName="horz1" presStyleCnt="0"/>
      <dgm:spPr/>
    </dgm:pt>
    <dgm:pt modelId="{AEFF6AA2-F6F7-415A-8FC4-C5168EFD6E70}" type="pres">
      <dgm:prSet presAssocID="{7BA295A4-68CA-40B0-AB26-D78CDE3163E4}" presName="tx1" presStyleLbl="revTx" presStyleIdx="1" presStyleCnt="5"/>
      <dgm:spPr/>
    </dgm:pt>
    <dgm:pt modelId="{858C1DA2-16E2-48BA-A7BD-2FBD80D3FC51}" type="pres">
      <dgm:prSet presAssocID="{7BA295A4-68CA-40B0-AB26-D78CDE3163E4}" presName="vert1" presStyleCnt="0"/>
      <dgm:spPr/>
    </dgm:pt>
    <dgm:pt modelId="{845681A1-76DC-4243-AE91-22C620D1400C}" type="pres">
      <dgm:prSet presAssocID="{B90AF371-AFE9-4AC6-B117-7E9401EEA092}" presName="thickLine" presStyleLbl="alignNode1" presStyleIdx="2" presStyleCnt="5"/>
      <dgm:spPr/>
    </dgm:pt>
    <dgm:pt modelId="{DBFB5B24-5E2D-444F-9EE7-A55F01291D22}" type="pres">
      <dgm:prSet presAssocID="{B90AF371-AFE9-4AC6-B117-7E9401EEA092}" presName="horz1" presStyleCnt="0"/>
      <dgm:spPr/>
    </dgm:pt>
    <dgm:pt modelId="{03BCF951-1940-4937-8150-BFF018442AB6}" type="pres">
      <dgm:prSet presAssocID="{B90AF371-AFE9-4AC6-B117-7E9401EEA092}" presName="tx1" presStyleLbl="revTx" presStyleIdx="2" presStyleCnt="5"/>
      <dgm:spPr/>
    </dgm:pt>
    <dgm:pt modelId="{91683B5D-2E5C-463F-A274-D3E657F39F9F}" type="pres">
      <dgm:prSet presAssocID="{B90AF371-AFE9-4AC6-B117-7E9401EEA092}" presName="vert1" presStyleCnt="0"/>
      <dgm:spPr/>
    </dgm:pt>
    <dgm:pt modelId="{BCA81319-021B-4234-9D84-1E0F512DFC93}" type="pres">
      <dgm:prSet presAssocID="{8107EDF6-641F-4600-8EB6-756E560BD2F5}" presName="thickLine" presStyleLbl="alignNode1" presStyleIdx="3" presStyleCnt="5"/>
      <dgm:spPr/>
    </dgm:pt>
    <dgm:pt modelId="{F0DF0F9A-9596-4B5C-8736-91C81EC7866D}" type="pres">
      <dgm:prSet presAssocID="{8107EDF6-641F-4600-8EB6-756E560BD2F5}" presName="horz1" presStyleCnt="0"/>
      <dgm:spPr/>
    </dgm:pt>
    <dgm:pt modelId="{D71D2023-E2B2-42A6-9146-41291154644D}" type="pres">
      <dgm:prSet presAssocID="{8107EDF6-641F-4600-8EB6-756E560BD2F5}" presName="tx1" presStyleLbl="revTx" presStyleIdx="3" presStyleCnt="5"/>
      <dgm:spPr/>
    </dgm:pt>
    <dgm:pt modelId="{C51A8817-E93C-4A3C-A8C8-8B76E0CE81ED}" type="pres">
      <dgm:prSet presAssocID="{8107EDF6-641F-4600-8EB6-756E560BD2F5}" presName="vert1" presStyleCnt="0"/>
      <dgm:spPr/>
    </dgm:pt>
    <dgm:pt modelId="{8185D9EE-59B1-48E0-82B1-C4C3BA3F211F}" type="pres">
      <dgm:prSet presAssocID="{A4E49DB3-ACC1-42C3-83D7-7DFD73BD4788}" presName="thickLine" presStyleLbl="alignNode1" presStyleIdx="4" presStyleCnt="5"/>
      <dgm:spPr/>
    </dgm:pt>
    <dgm:pt modelId="{30B96160-CA05-4B8D-A727-947A5C8B2DFF}" type="pres">
      <dgm:prSet presAssocID="{A4E49DB3-ACC1-42C3-83D7-7DFD73BD4788}" presName="horz1" presStyleCnt="0"/>
      <dgm:spPr/>
    </dgm:pt>
    <dgm:pt modelId="{10492F83-1FE3-4CB3-9452-891C424F12BC}" type="pres">
      <dgm:prSet presAssocID="{A4E49DB3-ACC1-42C3-83D7-7DFD73BD4788}" presName="tx1" presStyleLbl="revTx" presStyleIdx="4" presStyleCnt="5"/>
      <dgm:spPr/>
    </dgm:pt>
    <dgm:pt modelId="{795C91B7-A09C-4E00-B6A7-DB0913365D0B}" type="pres">
      <dgm:prSet presAssocID="{A4E49DB3-ACC1-42C3-83D7-7DFD73BD4788}" presName="vert1" presStyleCnt="0"/>
      <dgm:spPr/>
    </dgm:pt>
  </dgm:ptLst>
  <dgm:cxnLst>
    <dgm:cxn modelId="{7179CD01-47C3-48AD-BC9E-A7AA65839075}" srcId="{0C434FB6-67FE-454B-B127-7A1821CB6067}" destId="{8107EDF6-641F-4600-8EB6-756E560BD2F5}" srcOrd="3" destOrd="0" parTransId="{F9C6615D-B76C-4617-91A5-82202FF9690B}" sibTransId="{DCFC238E-6B27-4575-9EB0-00F79DAB42D3}"/>
    <dgm:cxn modelId="{5C389B0C-8BCA-4DB2-AD5A-A159BDB070EF}" type="presOf" srcId="{B90AF371-AFE9-4AC6-B117-7E9401EEA092}" destId="{03BCF951-1940-4937-8150-BFF018442AB6}" srcOrd="0" destOrd="0" presId="urn:microsoft.com/office/officeart/2008/layout/LinedList"/>
    <dgm:cxn modelId="{0436CD0D-5CD9-4070-BFD2-96D49B461F84}" srcId="{0C434FB6-67FE-454B-B127-7A1821CB6067}" destId="{A4E49DB3-ACC1-42C3-83D7-7DFD73BD4788}" srcOrd="4" destOrd="0" parTransId="{A638F485-C0E7-4106-A1E6-933335C55F29}" sibTransId="{70D820D8-1D87-4196-AE24-955AF966B704}"/>
    <dgm:cxn modelId="{6AF42112-76BE-455A-A31D-8F02B18E3BDB}" type="presOf" srcId="{0C434FB6-67FE-454B-B127-7A1821CB6067}" destId="{0D68C248-D96B-4B36-883C-C6F634029C28}" srcOrd="0" destOrd="0" presId="urn:microsoft.com/office/officeart/2008/layout/LinedList"/>
    <dgm:cxn modelId="{C78FB460-82B0-4F85-917D-1E82C7E82D06}" type="presOf" srcId="{8107EDF6-641F-4600-8EB6-756E560BD2F5}" destId="{D71D2023-E2B2-42A6-9146-41291154644D}" srcOrd="0" destOrd="0" presId="urn:microsoft.com/office/officeart/2008/layout/LinedList"/>
    <dgm:cxn modelId="{FE0E6859-2931-49BB-816F-1659D9636E15}" type="presOf" srcId="{3BA61855-B5B7-4857-9155-F262E00C78E1}" destId="{D73D5C1E-275D-4320-B8F9-746E15DAC673}" srcOrd="0" destOrd="0" presId="urn:microsoft.com/office/officeart/2008/layout/LinedList"/>
    <dgm:cxn modelId="{5B3A297C-B73F-46BF-810D-A69ECB387932}" srcId="{0C434FB6-67FE-454B-B127-7A1821CB6067}" destId="{7BA295A4-68CA-40B0-AB26-D78CDE3163E4}" srcOrd="1" destOrd="0" parTransId="{DCCCA9C7-A8BA-4BAC-A377-25E3C4760D46}" sibTransId="{592C01A3-4CA3-4822-AD1E-62D4AF6B34C5}"/>
    <dgm:cxn modelId="{978E8CA6-018A-44DA-AD2D-A5BE468BE83B}" srcId="{0C434FB6-67FE-454B-B127-7A1821CB6067}" destId="{3BA61855-B5B7-4857-9155-F262E00C78E1}" srcOrd="0" destOrd="0" parTransId="{6B9A8B9D-1B08-4D48-8C6C-EB99579496C1}" sibTransId="{2080D951-49A6-4B5D-8A6E-00667BC2FF26}"/>
    <dgm:cxn modelId="{79931BC1-A11B-42CD-87F5-9D51E721D61E}" srcId="{0C434FB6-67FE-454B-B127-7A1821CB6067}" destId="{B90AF371-AFE9-4AC6-B117-7E9401EEA092}" srcOrd="2" destOrd="0" parTransId="{70571A0D-825A-453D-9470-98FA9460874B}" sibTransId="{F78EA06D-21F7-4A3C-B0AC-157256ED1CAC}"/>
    <dgm:cxn modelId="{7D0918C8-5AAD-4A11-8013-B4B82E3A6E0E}" type="presOf" srcId="{7BA295A4-68CA-40B0-AB26-D78CDE3163E4}" destId="{AEFF6AA2-F6F7-415A-8FC4-C5168EFD6E70}" srcOrd="0" destOrd="0" presId="urn:microsoft.com/office/officeart/2008/layout/LinedList"/>
    <dgm:cxn modelId="{FA9E5EE5-2068-487D-B4EA-0411DA53ABE5}" type="presOf" srcId="{A4E49DB3-ACC1-42C3-83D7-7DFD73BD4788}" destId="{10492F83-1FE3-4CB3-9452-891C424F12BC}" srcOrd="0" destOrd="0" presId="urn:microsoft.com/office/officeart/2008/layout/LinedList"/>
    <dgm:cxn modelId="{52CD55BD-BE0D-4B6C-85D6-546A0AE54C62}" type="presParOf" srcId="{0D68C248-D96B-4B36-883C-C6F634029C28}" destId="{7B935906-3ABA-4585-8007-BF4B3C778F0F}" srcOrd="0" destOrd="0" presId="urn:microsoft.com/office/officeart/2008/layout/LinedList"/>
    <dgm:cxn modelId="{D6149E49-51B4-471D-9B56-BB729F0D52E0}" type="presParOf" srcId="{0D68C248-D96B-4B36-883C-C6F634029C28}" destId="{C36C15C3-9EB3-43FE-8F69-9FE773815E1F}" srcOrd="1" destOrd="0" presId="urn:microsoft.com/office/officeart/2008/layout/LinedList"/>
    <dgm:cxn modelId="{B59E3555-904F-40A0-B9D0-FC7A1C76889A}" type="presParOf" srcId="{C36C15C3-9EB3-43FE-8F69-9FE773815E1F}" destId="{D73D5C1E-275D-4320-B8F9-746E15DAC673}" srcOrd="0" destOrd="0" presId="urn:microsoft.com/office/officeart/2008/layout/LinedList"/>
    <dgm:cxn modelId="{D9B09B49-3C6E-4A83-AAA1-03CE34D5C774}" type="presParOf" srcId="{C36C15C3-9EB3-43FE-8F69-9FE773815E1F}" destId="{69A787A1-264C-4A47-94B7-2DA2BAB45B94}" srcOrd="1" destOrd="0" presId="urn:microsoft.com/office/officeart/2008/layout/LinedList"/>
    <dgm:cxn modelId="{1057A8DB-3531-4911-ADBE-6566D41B46F4}" type="presParOf" srcId="{0D68C248-D96B-4B36-883C-C6F634029C28}" destId="{C50525D2-4EA6-432E-A5B1-5A96AA3F9F15}" srcOrd="2" destOrd="0" presId="urn:microsoft.com/office/officeart/2008/layout/LinedList"/>
    <dgm:cxn modelId="{1D1865C6-4504-46B4-AC26-404EE6984C21}" type="presParOf" srcId="{0D68C248-D96B-4B36-883C-C6F634029C28}" destId="{42D588AC-AC87-4007-A721-099E6033910F}" srcOrd="3" destOrd="0" presId="urn:microsoft.com/office/officeart/2008/layout/LinedList"/>
    <dgm:cxn modelId="{0D53049F-B53A-4793-AB9E-E03AA369BD78}" type="presParOf" srcId="{42D588AC-AC87-4007-A721-099E6033910F}" destId="{AEFF6AA2-F6F7-415A-8FC4-C5168EFD6E70}" srcOrd="0" destOrd="0" presId="urn:microsoft.com/office/officeart/2008/layout/LinedList"/>
    <dgm:cxn modelId="{A4671C0D-2545-496B-8733-AE134AF23548}" type="presParOf" srcId="{42D588AC-AC87-4007-A721-099E6033910F}" destId="{858C1DA2-16E2-48BA-A7BD-2FBD80D3FC51}" srcOrd="1" destOrd="0" presId="urn:microsoft.com/office/officeart/2008/layout/LinedList"/>
    <dgm:cxn modelId="{ECBC111A-54CB-4931-AF6B-77D1986C5FBB}" type="presParOf" srcId="{0D68C248-D96B-4B36-883C-C6F634029C28}" destId="{845681A1-76DC-4243-AE91-22C620D1400C}" srcOrd="4" destOrd="0" presId="urn:microsoft.com/office/officeart/2008/layout/LinedList"/>
    <dgm:cxn modelId="{889A7149-3902-47A7-A0A6-F5F812964589}" type="presParOf" srcId="{0D68C248-D96B-4B36-883C-C6F634029C28}" destId="{DBFB5B24-5E2D-444F-9EE7-A55F01291D22}" srcOrd="5" destOrd="0" presId="urn:microsoft.com/office/officeart/2008/layout/LinedList"/>
    <dgm:cxn modelId="{63DC18B9-A6E1-4F8A-8DD2-8E8C434E484C}" type="presParOf" srcId="{DBFB5B24-5E2D-444F-9EE7-A55F01291D22}" destId="{03BCF951-1940-4937-8150-BFF018442AB6}" srcOrd="0" destOrd="0" presId="urn:microsoft.com/office/officeart/2008/layout/LinedList"/>
    <dgm:cxn modelId="{20D87272-A9F1-4975-BCD4-35EF7B1F2BD7}" type="presParOf" srcId="{DBFB5B24-5E2D-444F-9EE7-A55F01291D22}" destId="{91683B5D-2E5C-463F-A274-D3E657F39F9F}" srcOrd="1" destOrd="0" presId="urn:microsoft.com/office/officeart/2008/layout/LinedList"/>
    <dgm:cxn modelId="{D1512976-147C-4826-A0BE-4EBF8ED80C47}" type="presParOf" srcId="{0D68C248-D96B-4B36-883C-C6F634029C28}" destId="{BCA81319-021B-4234-9D84-1E0F512DFC93}" srcOrd="6" destOrd="0" presId="urn:microsoft.com/office/officeart/2008/layout/LinedList"/>
    <dgm:cxn modelId="{71EB0A08-9AAF-4BE4-A456-21A0464B6035}" type="presParOf" srcId="{0D68C248-D96B-4B36-883C-C6F634029C28}" destId="{F0DF0F9A-9596-4B5C-8736-91C81EC7866D}" srcOrd="7" destOrd="0" presId="urn:microsoft.com/office/officeart/2008/layout/LinedList"/>
    <dgm:cxn modelId="{F4B61CB4-AB5B-4430-B235-CF21412A9A74}" type="presParOf" srcId="{F0DF0F9A-9596-4B5C-8736-91C81EC7866D}" destId="{D71D2023-E2B2-42A6-9146-41291154644D}" srcOrd="0" destOrd="0" presId="urn:microsoft.com/office/officeart/2008/layout/LinedList"/>
    <dgm:cxn modelId="{26CD3E9D-7F73-4FF6-85FA-E2BD1B85FF10}" type="presParOf" srcId="{F0DF0F9A-9596-4B5C-8736-91C81EC7866D}" destId="{C51A8817-E93C-4A3C-A8C8-8B76E0CE81ED}" srcOrd="1" destOrd="0" presId="urn:microsoft.com/office/officeart/2008/layout/LinedList"/>
    <dgm:cxn modelId="{208A4352-9A36-4747-8197-3A810A240573}" type="presParOf" srcId="{0D68C248-D96B-4B36-883C-C6F634029C28}" destId="{8185D9EE-59B1-48E0-82B1-C4C3BA3F211F}" srcOrd="8" destOrd="0" presId="urn:microsoft.com/office/officeart/2008/layout/LinedList"/>
    <dgm:cxn modelId="{4A8886BF-F52B-4729-B2F1-7E3990E1350E}" type="presParOf" srcId="{0D68C248-D96B-4B36-883C-C6F634029C28}" destId="{30B96160-CA05-4B8D-A727-947A5C8B2DFF}" srcOrd="9" destOrd="0" presId="urn:microsoft.com/office/officeart/2008/layout/LinedList"/>
    <dgm:cxn modelId="{4E7E4C56-0D41-4A1E-BFA5-0EF4EA08E7D8}" type="presParOf" srcId="{30B96160-CA05-4B8D-A727-947A5C8B2DFF}" destId="{10492F83-1FE3-4CB3-9452-891C424F12BC}" srcOrd="0" destOrd="0" presId="urn:microsoft.com/office/officeart/2008/layout/LinedList"/>
    <dgm:cxn modelId="{026820B4-C234-4AA3-8ED9-C414F9A198CF}" type="presParOf" srcId="{30B96160-CA05-4B8D-A727-947A5C8B2DFF}" destId="{795C91B7-A09C-4E00-B6A7-DB0913365D0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C434FB6-67FE-454B-B127-7A1821CB606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3BA61855-B5B7-4857-9155-F262E00C78E1}">
      <dgm:prSet phldrT="[Texto]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dirty="0"/>
            <a:t>Permite gestionar riesgos, contratos y calidad de productos adquiridos.</a:t>
          </a:r>
          <a:endParaRPr lang="es-PE" dirty="0"/>
        </a:p>
      </dgm:t>
    </dgm:pt>
    <dgm:pt modelId="{6B9A8B9D-1B08-4D48-8C6C-EB99579496C1}" type="parTrans" cxnId="{978E8CA6-018A-44DA-AD2D-A5BE468BE83B}">
      <dgm:prSet/>
      <dgm:spPr/>
      <dgm:t>
        <a:bodyPr/>
        <a:lstStyle/>
        <a:p>
          <a:endParaRPr lang="es-PE"/>
        </a:p>
      </dgm:t>
    </dgm:pt>
    <dgm:pt modelId="{2080D951-49A6-4B5D-8A6E-00667BC2FF26}" type="sibTrans" cxnId="{978E8CA6-018A-44DA-AD2D-A5BE468BE83B}">
      <dgm:prSet/>
      <dgm:spPr/>
      <dgm:t>
        <a:bodyPr/>
        <a:lstStyle/>
        <a:p>
          <a:endParaRPr lang="es-PE"/>
        </a:p>
      </dgm:t>
    </dgm:pt>
    <dgm:pt modelId="{91C5F5E1-C209-4A7A-B910-5863CE5C9643}">
      <dgm:prSet/>
      <dgm:spPr/>
      <dgm:t>
        <a:bodyPr/>
        <a:lstStyle/>
        <a:p>
          <a:pPr>
            <a:buNone/>
          </a:pPr>
          <a:r>
            <a:rPr lang="es-PE"/>
            <a:t>Aplica a organizaciones que dependen de outsourcing o compras críticas.</a:t>
          </a:r>
        </a:p>
      </dgm:t>
    </dgm:pt>
    <dgm:pt modelId="{C16D061B-E090-42F3-8AD0-6A690FAA4FEC}" type="parTrans" cxnId="{1B17595E-AB76-4F8A-A8C3-0B5AB72C07DA}">
      <dgm:prSet/>
      <dgm:spPr/>
      <dgm:t>
        <a:bodyPr/>
        <a:lstStyle/>
        <a:p>
          <a:endParaRPr lang="es-PE"/>
        </a:p>
      </dgm:t>
    </dgm:pt>
    <dgm:pt modelId="{8B9C4FCE-BE68-429C-BA46-7974E71585CB}" type="sibTrans" cxnId="{1B17595E-AB76-4F8A-A8C3-0B5AB72C07DA}">
      <dgm:prSet/>
      <dgm:spPr/>
      <dgm:t>
        <a:bodyPr/>
        <a:lstStyle/>
        <a:p>
          <a:endParaRPr lang="es-PE"/>
        </a:p>
      </dgm:t>
    </dgm:pt>
    <dgm:pt modelId="{4A618DC7-9229-451B-B848-15D906E6972F}">
      <dgm:prSet/>
      <dgm:spPr/>
      <dgm:t>
        <a:bodyPr/>
        <a:lstStyle/>
        <a:p>
          <a:r>
            <a:rPr lang="es-ES"/>
            <a:t>Alineado con prácticas de procurement (PMBOK, ISO 37500).</a:t>
          </a:r>
        </a:p>
      </dgm:t>
    </dgm:pt>
    <dgm:pt modelId="{8C10074A-788A-4445-8B25-26C0CAD7A536}" type="parTrans" cxnId="{CC8888F7-49A1-4EA5-91DC-ABAEB81C1EB9}">
      <dgm:prSet/>
      <dgm:spPr/>
      <dgm:t>
        <a:bodyPr/>
        <a:lstStyle/>
        <a:p>
          <a:endParaRPr lang="es-PE"/>
        </a:p>
      </dgm:t>
    </dgm:pt>
    <dgm:pt modelId="{AF14CAD9-DFD8-4C13-BAF0-7B353D0E9AA4}" type="sibTrans" cxnId="{CC8888F7-49A1-4EA5-91DC-ABAEB81C1EB9}">
      <dgm:prSet/>
      <dgm:spPr/>
      <dgm:t>
        <a:bodyPr/>
        <a:lstStyle/>
        <a:p>
          <a:endParaRPr lang="es-PE"/>
        </a:p>
      </dgm:t>
    </dgm:pt>
    <dgm:pt modelId="{CA2232C9-DF88-45BA-957C-4306E88F4064}" type="pres">
      <dgm:prSet presAssocID="{0C434FB6-67FE-454B-B127-7A1821CB6067}" presName="linear" presStyleCnt="0">
        <dgm:presLayoutVars>
          <dgm:animLvl val="lvl"/>
          <dgm:resizeHandles val="exact"/>
        </dgm:presLayoutVars>
      </dgm:prSet>
      <dgm:spPr/>
    </dgm:pt>
    <dgm:pt modelId="{C5F5E341-E750-4BD2-A448-6A6840E8C692}" type="pres">
      <dgm:prSet presAssocID="{3BA61855-B5B7-4857-9155-F262E00C78E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F8C5011-B5EC-40B1-B031-C6E794A8F417}" type="pres">
      <dgm:prSet presAssocID="{2080D951-49A6-4B5D-8A6E-00667BC2FF26}" presName="spacer" presStyleCnt="0"/>
      <dgm:spPr/>
    </dgm:pt>
    <dgm:pt modelId="{684B5922-4EB6-41D4-99DA-F6299C11B315}" type="pres">
      <dgm:prSet presAssocID="{91C5F5E1-C209-4A7A-B910-5863CE5C964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A4D040C-5BF7-4E2A-94BB-790E38EB6685}" type="pres">
      <dgm:prSet presAssocID="{8B9C4FCE-BE68-429C-BA46-7974E71585CB}" presName="spacer" presStyleCnt="0"/>
      <dgm:spPr/>
    </dgm:pt>
    <dgm:pt modelId="{7300F12F-1AAD-4E8E-852B-BCCC7A8CDDD2}" type="pres">
      <dgm:prSet presAssocID="{4A618DC7-9229-451B-B848-15D906E6972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9BB6C15-24F2-4324-B011-6F74412EFC41}" type="presOf" srcId="{91C5F5E1-C209-4A7A-B910-5863CE5C9643}" destId="{684B5922-4EB6-41D4-99DA-F6299C11B315}" srcOrd="0" destOrd="0" presId="urn:microsoft.com/office/officeart/2005/8/layout/vList2"/>
    <dgm:cxn modelId="{1B17595E-AB76-4F8A-A8C3-0B5AB72C07DA}" srcId="{0C434FB6-67FE-454B-B127-7A1821CB6067}" destId="{91C5F5E1-C209-4A7A-B910-5863CE5C9643}" srcOrd="1" destOrd="0" parTransId="{C16D061B-E090-42F3-8AD0-6A690FAA4FEC}" sibTransId="{8B9C4FCE-BE68-429C-BA46-7974E71585CB}"/>
    <dgm:cxn modelId="{1A27004E-4BB1-4530-98B7-3E3A9553CB75}" type="presOf" srcId="{3BA61855-B5B7-4857-9155-F262E00C78E1}" destId="{C5F5E341-E750-4BD2-A448-6A6840E8C692}" srcOrd="0" destOrd="0" presId="urn:microsoft.com/office/officeart/2005/8/layout/vList2"/>
    <dgm:cxn modelId="{2BE66781-C048-43CD-A3AA-94BDE5CB779A}" type="presOf" srcId="{4A618DC7-9229-451B-B848-15D906E6972F}" destId="{7300F12F-1AAD-4E8E-852B-BCCC7A8CDDD2}" srcOrd="0" destOrd="0" presId="urn:microsoft.com/office/officeart/2005/8/layout/vList2"/>
    <dgm:cxn modelId="{978E8CA6-018A-44DA-AD2D-A5BE468BE83B}" srcId="{0C434FB6-67FE-454B-B127-7A1821CB6067}" destId="{3BA61855-B5B7-4857-9155-F262E00C78E1}" srcOrd="0" destOrd="0" parTransId="{6B9A8B9D-1B08-4D48-8C6C-EB99579496C1}" sibTransId="{2080D951-49A6-4B5D-8A6E-00667BC2FF26}"/>
    <dgm:cxn modelId="{CC8888F7-49A1-4EA5-91DC-ABAEB81C1EB9}" srcId="{0C434FB6-67FE-454B-B127-7A1821CB6067}" destId="{4A618DC7-9229-451B-B848-15D906E6972F}" srcOrd="2" destOrd="0" parTransId="{8C10074A-788A-4445-8B25-26C0CAD7A536}" sibTransId="{AF14CAD9-DFD8-4C13-BAF0-7B353D0E9AA4}"/>
    <dgm:cxn modelId="{19CB6CF9-8120-43B9-AF8C-21DC50D5FE21}" type="presOf" srcId="{0C434FB6-67FE-454B-B127-7A1821CB6067}" destId="{CA2232C9-DF88-45BA-957C-4306E88F4064}" srcOrd="0" destOrd="0" presId="urn:microsoft.com/office/officeart/2005/8/layout/vList2"/>
    <dgm:cxn modelId="{495E7A9A-BC73-4AEB-8CE1-7D1379DF9E57}" type="presParOf" srcId="{CA2232C9-DF88-45BA-957C-4306E88F4064}" destId="{C5F5E341-E750-4BD2-A448-6A6840E8C692}" srcOrd="0" destOrd="0" presId="urn:microsoft.com/office/officeart/2005/8/layout/vList2"/>
    <dgm:cxn modelId="{9F62B3A1-7BAD-4A51-8DBB-FDD6313C7CB6}" type="presParOf" srcId="{CA2232C9-DF88-45BA-957C-4306E88F4064}" destId="{2F8C5011-B5EC-40B1-B031-C6E794A8F417}" srcOrd="1" destOrd="0" presId="urn:microsoft.com/office/officeart/2005/8/layout/vList2"/>
    <dgm:cxn modelId="{8E4EA091-B7AE-443A-A81B-32DE215156CF}" type="presParOf" srcId="{CA2232C9-DF88-45BA-957C-4306E88F4064}" destId="{684B5922-4EB6-41D4-99DA-F6299C11B315}" srcOrd="2" destOrd="0" presId="urn:microsoft.com/office/officeart/2005/8/layout/vList2"/>
    <dgm:cxn modelId="{8B270139-6D02-47C3-A2E4-0B643F56D8B8}" type="presParOf" srcId="{CA2232C9-DF88-45BA-957C-4306E88F4064}" destId="{EA4D040C-5BF7-4E2A-94BB-790E38EB6685}" srcOrd="3" destOrd="0" presId="urn:microsoft.com/office/officeart/2005/8/layout/vList2"/>
    <dgm:cxn modelId="{6401C040-B0BC-43A8-B5E0-546FFB0A114B}" type="presParOf" srcId="{CA2232C9-DF88-45BA-957C-4306E88F4064}" destId="{7300F12F-1AAD-4E8E-852B-BCCC7A8CDDD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C434FB6-67FE-454B-B127-7A1821CB6067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3BA61855-B5B7-4857-9155-F262E00C78E1}">
      <dgm:prSet phldrT="[Texto]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dirty="0"/>
            <a:t>Contratos formales basados en requisitos técnicos y de negocio.</a:t>
          </a:r>
          <a:endParaRPr lang="es-PE" dirty="0"/>
        </a:p>
      </dgm:t>
    </dgm:pt>
    <dgm:pt modelId="{6B9A8B9D-1B08-4D48-8C6C-EB99579496C1}" type="parTrans" cxnId="{978E8CA6-018A-44DA-AD2D-A5BE468BE83B}">
      <dgm:prSet/>
      <dgm:spPr/>
      <dgm:t>
        <a:bodyPr/>
        <a:lstStyle/>
        <a:p>
          <a:endParaRPr lang="es-PE"/>
        </a:p>
      </dgm:t>
    </dgm:pt>
    <dgm:pt modelId="{2080D951-49A6-4B5D-8A6E-00667BC2FF26}" type="sibTrans" cxnId="{978E8CA6-018A-44DA-AD2D-A5BE468BE83B}">
      <dgm:prSet/>
      <dgm:spPr/>
      <dgm:t>
        <a:bodyPr/>
        <a:lstStyle/>
        <a:p>
          <a:endParaRPr lang="es-PE"/>
        </a:p>
      </dgm:t>
    </dgm:pt>
    <dgm:pt modelId="{A7FF6066-DBFC-4C48-BE64-57679A104773}">
      <dgm:prSet/>
      <dgm:spPr/>
      <dgm:t>
        <a:bodyPr/>
        <a:lstStyle/>
        <a:p>
          <a:pPr>
            <a:buNone/>
          </a:pPr>
          <a:r>
            <a:rPr lang="es-ES"/>
            <a:t>Indicadores de desempeño para evaluar cumplimiento del proveedor.</a:t>
          </a:r>
        </a:p>
      </dgm:t>
    </dgm:pt>
    <dgm:pt modelId="{0EE408E3-8B72-4EAA-8419-CB5A0B4510BA}" type="parTrans" cxnId="{FED6CC1F-A43F-4C8B-822E-9FF4C474D2BD}">
      <dgm:prSet/>
      <dgm:spPr/>
      <dgm:t>
        <a:bodyPr/>
        <a:lstStyle/>
        <a:p>
          <a:endParaRPr lang="es-PE"/>
        </a:p>
      </dgm:t>
    </dgm:pt>
    <dgm:pt modelId="{7C252389-9996-453B-B52A-4404C72CEDB5}" type="sibTrans" cxnId="{FED6CC1F-A43F-4C8B-822E-9FF4C474D2BD}">
      <dgm:prSet/>
      <dgm:spPr/>
      <dgm:t>
        <a:bodyPr/>
        <a:lstStyle/>
        <a:p>
          <a:endParaRPr lang="es-PE"/>
        </a:p>
      </dgm:t>
    </dgm:pt>
    <dgm:pt modelId="{BA244CFC-12C5-4597-83D0-6FC9AD9D42AD}">
      <dgm:prSet/>
      <dgm:spPr/>
      <dgm:t>
        <a:bodyPr/>
        <a:lstStyle/>
        <a:p>
          <a:pPr>
            <a:buNone/>
          </a:pPr>
          <a:r>
            <a:rPr lang="es-ES"/>
            <a:t>Planes de mitigación para incumplimientos y sobrecostos.</a:t>
          </a:r>
        </a:p>
      </dgm:t>
    </dgm:pt>
    <dgm:pt modelId="{65A9093D-9555-4F19-B038-6B90E8A8E277}" type="parTrans" cxnId="{D8D0219F-82A4-4ADC-8015-72F606184686}">
      <dgm:prSet/>
      <dgm:spPr/>
      <dgm:t>
        <a:bodyPr/>
        <a:lstStyle/>
        <a:p>
          <a:endParaRPr lang="es-PE"/>
        </a:p>
      </dgm:t>
    </dgm:pt>
    <dgm:pt modelId="{A9F3EF47-52DE-45EA-916E-AF63C46E405B}" type="sibTrans" cxnId="{D8D0219F-82A4-4ADC-8015-72F606184686}">
      <dgm:prSet/>
      <dgm:spPr/>
      <dgm:t>
        <a:bodyPr/>
        <a:lstStyle/>
        <a:p>
          <a:endParaRPr lang="es-PE"/>
        </a:p>
      </dgm:t>
    </dgm:pt>
    <dgm:pt modelId="{1740C41B-52EB-4B33-A447-A11D3672B1CE}">
      <dgm:prSet/>
      <dgm:spPr/>
      <dgm:t>
        <a:bodyPr/>
        <a:lstStyle/>
        <a:p>
          <a:r>
            <a:rPr lang="es-ES"/>
            <a:t>Revisión periódica del alineamiento estratégico del proveedor</a:t>
          </a:r>
        </a:p>
      </dgm:t>
    </dgm:pt>
    <dgm:pt modelId="{38443487-DA58-4EE7-93BE-760BB57D3CAA}" type="parTrans" cxnId="{87F75CED-33F3-45ED-ADE6-57B5B37D5A8B}">
      <dgm:prSet/>
      <dgm:spPr/>
      <dgm:t>
        <a:bodyPr/>
        <a:lstStyle/>
        <a:p>
          <a:endParaRPr lang="es-PE"/>
        </a:p>
      </dgm:t>
    </dgm:pt>
    <dgm:pt modelId="{337D5D36-77DF-465A-A659-EDEE3C79CE6C}" type="sibTrans" cxnId="{87F75CED-33F3-45ED-ADE6-57B5B37D5A8B}">
      <dgm:prSet/>
      <dgm:spPr/>
      <dgm:t>
        <a:bodyPr/>
        <a:lstStyle/>
        <a:p>
          <a:endParaRPr lang="es-PE"/>
        </a:p>
      </dgm:t>
    </dgm:pt>
    <dgm:pt modelId="{D4373FED-6BB3-4399-83A5-57FEC4D3BE70}" type="pres">
      <dgm:prSet presAssocID="{0C434FB6-67FE-454B-B127-7A1821CB6067}" presName="Name0" presStyleCnt="0">
        <dgm:presLayoutVars>
          <dgm:chMax/>
          <dgm:chPref/>
          <dgm:dir/>
        </dgm:presLayoutVars>
      </dgm:prSet>
      <dgm:spPr/>
    </dgm:pt>
    <dgm:pt modelId="{25E3094E-F42D-4E83-898E-89F5AEBAC4DE}" type="pres">
      <dgm:prSet presAssocID="{3BA61855-B5B7-4857-9155-F262E00C78E1}" presName="parenttextcomposite" presStyleCnt="0"/>
      <dgm:spPr/>
    </dgm:pt>
    <dgm:pt modelId="{8087C66D-163A-47D2-8718-8E5BF29B5FBE}" type="pres">
      <dgm:prSet presAssocID="{3BA61855-B5B7-4857-9155-F262E00C78E1}" presName="parenttext" presStyleLbl="revTx" presStyleIdx="0" presStyleCnt="4">
        <dgm:presLayoutVars>
          <dgm:chMax/>
          <dgm:chPref val="2"/>
          <dgm:bulletEnabled val="1"/>
        </dgm:presLayoutVars>
      </dgm:prSet>
      <dgm:spPr/>
    </dgm:pt>
    <dgm:pt modelId="{48DBEAC6-1158-4E86-B8D0-2D4666C0D549}" type="pres">
      <dgm:prSet presAssocID="{3BA61855-B5B7-4857-9155-F262E00C78E1}" presName="parallelogramComposite" presStyleCnt="0"/>
      <dgm:spPr/>
    </dgm:pt>
    <dgm:pt modelId="{600AB1C3-64B5-412F-A3E9-425044E105F0}" type="pres">
      <dgm:prSet presAssocID="{3BA61855-B5B7-4857-9155-F262E00C78E1}" presName="parallelogram1" presStyleLbl="alignNode1" presStyleIdx="0" presStyleCnt="28"/>
      <dgm:spPr/>
    </dgm:pt>
    <dgm:pt modelId="{E5891816-5D72-415D-B2D9-AFED2D60F7A5}" type="pres">
      <dgm:prSet presAssocID="{3BA61855-B5B7-4857-9155-F262E00C78E1}" presName="parallelogram2" presStyleLbl="alignNode1" presStyleIdx="1" presStyleCnt="28"/>
      <dgm:spPr/>
    </dgm:pt>
    <dgm:pt modelId="{4922612B-BDA8-4A4B-A742-3D47907B652B}" type="pres">
      <dgm:prSet presAssocID="{3BA61855-B5B7-4857-9155-F262E00C78E1}" presName="parallelogram3" presStyleLbl="alignNode1" presStyleIdx="2" presStyleCnt="28"/>
      <dgm:spPr/>
    </dgm:pt>
    <dgm:pt modelId="{1869E737-DCF9-4234-ADDA-3F46BDAFC19F}" type="pres">
      <dgm:prSet presAssocID="{3BA61855-B5B7-4857-9155-F262E00C78E1}" presName="parallelogram4" presStyleLbl="alignNode1" presStyleIdx="3" presStyleCnt="28"/>
      <dgm:spPr/>
    </dgm:pt>
    <dgm:pt modelId="{D7BEA604-186B-481E-9E6D-BBECB8A3CC79}" type="pres">
      <dgm:prSet presAssocID="{3BA61855-B5B7-4857-9155-F262E00C78E1}" presName="parallelogram5" presStyleLbl="alignNode1" presStyleIdx="4" presStyleCnt="28"/>
      <dgm:spPr/>
    </dgm:pt>
    <dgm:pt modelId="{BF6E1657-0DE4-4D6F-82CE-0DAD88D94B36}" type="pres">
      <dgm:prSet presAssocID="{3BA61855-B5B7-4857-9155-F262E00C78E1}" presName="parallelogram6" presStyleLbl="alignNode1" presStyleIdx="5" presStyleCnt="28"/>
      <dgm:spPr/>
    </dgm:pt>
    <dgm:pt modelId="{3F09A3B2-F478-476B-BF89-8B4223D0130D}" type="pres">
      <dgm:prSet presAssocID="{3BA61855-B5B7-4857-9155-F262E00C78E1}" presName="parallelogram7" presStyleLbl="alignNode1" presStyleIdx="6" presStyleCnt="28"/>
      <dgm:spPr/>
    </dgm:pt>
    <dgm:pt modelId="{E8DA7184-C980-477C-80A2-152AAAB61A2D}" type="pres">
      <dgm:prSet presAssocID="{2080D951-49A6-4B5D-8A6E-00667BC2FF26}" presName="sibTrans" presStyleCnt="0"/>
      <dgm:spPr/>
    </dgm:pt>
    <dgm:pt modelId="{2BFC825B-C9E6-4AD8-AEB2-2408D73374D6}" type="pres">
      <dgm:prSet presAssocID="{A7FF6066-DBFC-4C48-BE64-57679A104773}" presName="parenttextcomposite" presStyleCnt="0"/>
      <dgm:spPr/>
    </dgm:pt>
    <dgm:pt modelId="{C83F9335-C70B-46E7-8885-906AEBB03C44}" type="pres">
      <dgm:prSet presAssocID="{A7FF6066-DBFC-4C48-BE64-57679A104773}" presName="parenttext" presStyleLbl="revTx" presStyleIdx="1" presStyleCnt="4">
        <dgm:presLayoutVars>
          <dgm:chMax/>
          <dgm:chPref val="2"/>
          <dgm:bulletEnabled val="1"/>
        </dgm:presLayoutVars>
      </dgm:prSet>
      <dgm:spPr/>
    </dgm:pt>
    <dgm:pt modelId="{160042FF-8990-426D-B0A7-21745271C921}" type="pres">
      <dgm:prSet presAssocID="{A7FF6066-DBFC-4C48-BE64-57679A104773}" presName="parallelogramComposite" presStyleCnt="0"/>
      <dgm:spPr/>
    </dgm:pt>
    <dgm:pt modelId="{9AC8303B-FDA8-4B0B-848D-ADF95C5FA597}" type="pres">
      <dgm:prSet presAssocID="{A7FF6066-DBFC-4C48-BE64-57679A104773}" presName="parallelogram1" presStyleLbl="alignNode1" presStyleIdx="7" presStyleCnt="28"/>
      <dgm:spPr/>
    </dgm:pt>
    <dgm:pt modelId="{88DCCA51-1D39-40D7-8D42-B1A580772115}" type="pres">
      <dgm:prSet presAssocID="{A7FF6066-DBFC-4C48-BE64-57679A104773}" presName="parallelogram2" presStyleLbl="alignNode1" presStyleIdx="8" presStyleCnt="28"/>
      <dgm:spPr/>
    </dgm:pt>
    <dgm:pt modelId="{19656DA8-3EFB-4669-B478-9C2B310B29AF}" type="pres">
      <dgm:prSet presAssocID="{A7FF6066-DBFC-4C48-BE64-57679A104773}" presName="parallelogram3" presStyleLbl="alignNode1" presStyleIdx="9" presStyleCnt="28"/>
      <dgm:spPr/>
    </dgm:pt>
    <dgm:pt modelId="{76D6CF87-D0D5-479A-BBC7-387B9061C490}" type="pres">
      <dgm:prSet presAssocID="{A7FF6066-DBFC-4C48-BE64-57679A104773}" presName="parallelogram4" presStyleLbl="alignNode1" presStyleIdx="10" presStyleCnt="28"/>
      <dgm:spPr/>
    </dgm:pt>
    <dgm:pt modelId="{14027092-0908-4CDF-AD2D-16B070A1D463}" type="pres">
      <dgm:prSet presAssocID="{A7FF6066-DBFC-4C48-BE64-57679A104773}" presName="parallelogram5" presStyleLbl="alignNode1" presStyleIdx="11" presStyleCnt="28"/>
      <dgm:spPr/>
    </dgm:pt>
    <dgm:pt modelId="{B6FA0A5E-DCC9-4DED-A089-D4B00509D0A0}" type="pres">
      <dgm:prSet presAssocID="{A7FF6066-DBFC-4C48-BE64-57679A104773}" presName="parallelogram6" presStyleLbl="alignNode1" presStyleIdx="12" presStyleCnt="28"/>
      <dgm:spPr/>
    </dgm:pt>
    <dgm:pt modelId="{DAD725D8-1B73-485C-9328-3A8537596ABA}" type="pres">
      <dgm:prSet presAssocID="{A7FF6066-DBFC-4C48-BE64-57679A104773}" presName="parallelogram7" presStyleLbl="alignNode1" presStyleIdx="13" presStyleCnt="28"/>
      <dgm:spPr/>
    </dgm:pt>
    <dgm:pt modelId="{AACDB697-CB34-4642-AB08-114F43AD879F}" type="pres">
      <dgm:prSet presAssocID="{7C252389-9996-453B-B52A-4404C72CEDB5}" presName="sibTrans" presStyleCnt="0"/>
      <dgm:spPr/>
    </dgm:pt>
    <dgm:pt modelId="{2E024ADE-9D16-4FC9-B8BF-18A04A89F99C}" type="pres">
      <dgm:prSet presAssocID="{BA244CFC-12C5-4597-83D0-6FC9AD9D42AD}" presName="parenttextcomposite" presStyleCnt="0"/>
      <dgm:spPr/>
    </dgm:pt>
    <dgm:pt modelId="{04E87C08-CBF7-4CC4-9695-556EFE3DF818}" type="pres">
      <dgm:prSet presAssocID="{BA244CFC-12C5-4597-83D0-6FC9AD9D42AD}" presName="parenttext" presStyleLbl="revTx" presStyleIdx="2" presStyleCnt="4">
        <dgm:presLayoutVars>
          <dgm:chMax/>
          <dgm:chPref val="2"/>
          <dgm:bulletEnabled val="1"/>
        </dgm:presLayoutVars>
      </dgm:prSet>
      <dgm:spPr/>
    </dgm:pt>
    <dgm:pt modelId="{66E11E28-20F0-4026-A7AA-8149C6D993AD}" type="pres">
      <dgm:prSet presAssocID="{BA244CFC-12C5-4597-83D0-6FC9AD9D42AD}" presName="parallelogramComposite" presStyleCnt="0"/>
      <dgm:spPr/>
    </dgm:pt>
    <dgm:pt modelId="{F727DE36-A145-4DDF-A4B9-2B90C850DB44}" type="pres">
      <dgm:prSet presAssocID="{BA244CFC-12C5-4597-83D0-6FC9AD9D42AD}" presName="parallelogram1" presStyleLbl="alignNode1" presStyleIdx="14" presStyleCnt="28"/>
      <dgm:spPr/>
    </dgm:pt>
    <dgm:pt modelId="{BE7D638F-20DF-462C-800F-8DB6A695908C}" type="pres">
      <dgm:prSet presAssocID="{BA244CFC-12C5-4597-83D0-6FC9AD9D42AD}" presName="parallelogram2" presStyleLbl="alignNode1" presStyleIdx="15" presStyleCnt="28"/>
      <dgm:spPr/>
    </dgm:pt>
    <dgm:pt modelId="{E386DEB3-554D-418C-965F-077579D4B2D4}" type="pres">
      <dgm:prSet presAssocID="{BA244CFC-12C5-4597-83D0-6FC9AD9D42AD}" presName="parallelogram3" presStyleLbl="alignNode1" presStyleIdx="16" presStyleCnt="28"/>
      <dgm:spPr/>
    </dgm:pt>
    <dgm:pt modelId="{F246280A-166C-4559-8854-B3D0760B433F}" type="pres">
      <dgm:prSet presAssocID="{BA244CFC-12C5-4597-83D0-6FC9AD9D42AD}" presName="parallelogram4" presStyleLbl="alignNode1" presStyleIdx="17" presStyleCnt="28"/>
      <dgm:spPr/>
    </dgm:pt>
    <dgm:pt modelId="{B84B5F93-8E06-4A01-A34C-DBF944B0E3FF}" type="pres">
      <dgm:prSet presAssocID="{BA244CFC-12C5-4597-83D0-6FC9AD9D42AD}" presName="parallelogram5" presStyleLbl="alignNode1" presStyleIdx="18" presStyleCnt="28"/>
      <dgm:spPr/>
    </dgm:pt>
    <dgm:pt modelId="{6DC2F5A3-D998-4DD8-A4AB-B5AB51FAE5DF}" type="pres">
      <dgm:prSet presAssocID="{BA244CFC-12C5-4597-83D0-6FC9AD9D42AD}" presName="parallelogram6" presStyleLbl="alignNode1" presStyleIdx="19" presStyleCnt="28"/>
      <dgm:spPr/>
    </dgm:pt>
    <dgm:pt modelId="{32E05D52-18FA-4D47-B381-A1AFB218E628}" type="pres">
      <dgm:prSet presAssocID="{BA244CFC-12C5-4597-83D0-6FC9AD9D42AD}" presName="parallelogram7" presStyleLbl="alignNode1" presStyleIdx="20" presStyleCnt="28"/>
      <dgm:spPr/>
    </dgm:pt>
    <dgm:pt modelId="{C5D21268-ED37-48A4-BDF9-CA18C8447154}" type="pres">
      <dgm:prSet presAssocID="{A9F3EF47-52DE-45EA-916E-AF63C46E405B}" presName="sibTrans" presStyleCnt="0"/>
      <dgm:spPr/>
    </dgm:pt>
    <dgm:pt modelId="{6F7A1F61-41F3-47B6-9303-68052F4AEA7C}" type="pres">
      <dgm:prSet presAssocID="{1740C41B-52EB-4B33-A447-A11D3672B1CE}" presName="parenttextcomposite" presStyleCnt="0"/>
      <dgm:spPr/>
    </dgm:pt>
    <dgm:pt modelId="{9702BD00-4BCE-484C-977B-AFDE05B8D72F}" type="pres">
      <dgm:prSet presAssocID="{1740C41B-52EB-4B33-A447-A11D3672B1CE}" presName="parenttext" presStyleLbl="revTx" presStyleIdx="3" presStyleCnt="4">
        <dgm:presLayoutVars>
          <dgm:chMax/>
          <dgm:chPref val="2"/>
          <dgm:bulletEnabled val="1"/>
        </dgm:presLayoutVars>
      </dgm:prSet>
      <dgm:spPr/>
    </dgm:pt>
    <dgm:pt modelId="{060BEFD1-3EF3-4FB3-8295-2AD0D9D69263}" type="pres">
      <dgm:prSet presAssocID="{1740C41B-52EB-4B33-A447-A11D3672B1CE}" presName="parallelogramComposite" presStyleCnt="0"/>
      <dgm:spPr/>
    </dgm:pt>
    <dgm:pt modelId="{45904F38-B9EC-4789-9F07-20F22620D7EB}" type="pres">
      <dgm:prSet presAssocID="{1740C41B-52EB-4B33-A447-A11D3672B1CE}" presName="parallelogram1" presStyleLbl="alignNode1" presStyleIdx="21" presStyleCnt="28"/>
      <dgm:spPr/>
    </dgm:pt>
    <dgm:pt modelId="{0CC2E7FF-78F0-405E-9BDE-2B2973648867}" type="pres">
      <dgm:prSet presAssocID="{1740C41B-52EB-4B33-A447-A11D3672B1CE}" presName="parallelogram2" presStyleLbl="alignNode1" presStyleIdx="22" presStyleCnt="28"/>
      <dgm:spPr/>
    </dgm:pt>
    <dgm:pt modelId="{AEF2C823-35A4-42A9-B260-69AA9E7CE8EA}" type="pres">
      <dgm:prSet presAssocID="{1740C41B-52EB-4B33-A447-A11D3672B1CE}" presName="parallelogram3" presStyleLbl="alignNode1" presStyleIdx="23" presStyleCnt="28"/>
      <dgm:spPr/>
    </dgm:pt>
    <dgm:pt modelId="{0ACB11EF-A521-4CC2-B444-3527278DA6F0}" type="pres">
      <dgm:prSet presAssocID="{1740C41B-52EB-4B33-A447-A11D3672B1CE}" presName="parallelogram4" presStyleLbl="alignNode1" presStyleIdx="24" presStyleCnt="28"/>
      <dgm:spPr/>
    </dgm:pt>
    <dgm:pt modelId="{BC378043-BAD9-4AC4-A3C6-1B7873D80A5F}" type="pres">
      <dgm:prSet presAssocID="{1740C41B-52EB-4B33-A447-A11D3672B1CE}" presName="parallelogram5" presStyleLbl="alignNode1" presStyleIdx="25" presStyleCnt="28"/>
      <dgm:spPr/>
    </dgm:pt>
    <dgm:pt modelId="{375697F3-14AC-47B9-8504-A44F41A90FAF}" type="pres">
      <dgm:prSet presAssocID="{1740C41B-52EB-4B33-A447-A11D3672B1CE}" presName="parallelogram6" presStyleLbl="alignNode1" presStyleIdx="26" presStyleCnt="28"/>
      <dgm:spPr/>
    </dgm:pt>
    <dgm:pt modelId="{0B3B879E-91E4-4B1A-9CE1-6684BA2FA9BD}" type="pres">
      <dgm:prSet presAssocID="{1740C41B-52EB-4B33-A447-A11D3672B1CE}" presName="parallelogram7" presStyleLbl="alignNode1" presStyleIdx="27" presStyleCnt="28"/>
      <dgm:spPr/>
    </dgm:pt>
  </dgm:ptLst>
  <dgm:cxnLst>
    <dgm:cxn modelId="{FED6CC1F-A43F-4C8B-822E-9FF4C474D2BD}" srcId="{0C434FB6-67FE-454B-B127-7A1821CB6067}" destId="{A7FF6066-DBFC-4C48-BE64-57679A104773}" srcOrd="1" destOrd="0" parTransId="{0EE408E3-8B72-4EAA-8419-CB5A0B4510BA}" sibTransId="{7C252389-9996-453B-B52A-4404C72CEDB5}"/>
    <dgm:cxn modelId="{EF378C25-8934-4BE4-8488-AEB403152C83}" type="presOf" srcId="{BA244CFC-12C5-4597-83D0-6FC9AD9D42AD}" destId="{04E87C08-CBF7-4CC4-9695-556EFE3DF818}" srcOrd="0" destOrd="0" presId="urn:microsoft.com/office/officeart/2008/layout/VerticalAccentList"/>
    <dgm:cxn modelId="{05C84146-4211-4C7B-881F-1D395BCE5679}" type="presOf" srcId="{A7FF6066-DBFC-4C48-BE64-57679A104773}" destId="{C83F9335-C70B-46E7-8885-906AEBB03C44}" srcOrd="0" destOrd="0" presId="urn:microsoft.com/office/officeart/2008/layout/VerticalAccentList"/>
    <dgm:cxn modelId="{311AAB81-91C4-497B-AA71-609661FB312D}" type="presOf" srcId="{3BA61855-B5B7-4857-9155-F262E00C78E1}" destId="{8087C66D-163A-47D2-8718-8E5BF29B5FBE}" srcOrd="0" destOrd="0" presId="urn:microsoft.com/office/officeart/2008/layout/VerticalAccentList"/>
    <dgm:cxn modelId="{D8D0219F-82A4-4ADC-8015-72F606184686}" srcId="{0C434FB6-67FE-454B-B127-7A1821CB6067}" destId="{BA244CFC-12C5-4597-83D0-6FC9AD9D42AD}" srcOrd="2" destOrd="0" parTransId="{65A9093D-9555-4F19-B038-6B90E8A8E277}" sibTransId="{A9F3EF47-52DE-45EA-916E-AF63C46E405B}"/>
    <dgm:cxn modelId="{C3368C9F-23DD-4852-9220-824BAA6A5C81}" type="presOf" srcId="{0C434FB6-67FE-454B-B127-7A1821CB6067}" destId="{D4373FED-6BB3-4399-83A5-57FEC4D3BE70}" srcOrd="0" destOrd="0" presId="urn:microsoft.com/office/officeart/2008/layout/VerticalAccentList"/>
    <dgm:cxn modelId="{978E8CA6-018A-44DA-AD2D-A5BE468BE83B}" srcId="{0C434FB6-67FE-454B-B127-7A1821CB6067}" destId="{3BA61855-B5B7-4857-9155-F262E00C78E1}" srcOrd="0" destOrd="0" parTransId="{6B9A8B9D-1B08-4D48-8C6C-EB99579496C1}" sibTransId="{2080D951-49A6-4B5D-8A6E-00667BC2FF26}"/>
    <dgm:cxn modelId="{18FC85B9-C22E-4F13-BA6E-5BBFEF249E5F}" type="presOf" srcId="{1740C41B-52EB-4B33-A447-A11D3672B1CE}" destId="{9702BD00-4BCE-484C-977B-AFDE05B8D72F}" srcOrd="0" destOrd="0" presId="urn:microsoft.com/office/officeart/2008/layout/VerticalAccentList"/>
    <dgm:cxn modelId="{87F75CED-33F3-45ED-ADE6-57B5B37D5A8B}" srcId="{0C434FB6-67FE-454B-B127-7A1821CB6067}" destId="{1740C41B-52EB-4B33-A447-A11D3672B1CE}" srcOrd="3" destOrd="0" parTransId="{38443487-DA58-4EE7-93BE-760BB57D3CAA}" sibTransId="{337D5D36-77DF-465A-A659-EDEE3C79CE6C}"/>
    <dgm:cxn modelId="{8B719557-F08E-469E-866C-F8DDD7F09BD8}" type="presParOf" srcId="{D4373FED-6BB3-4399-83A5-57FEC4D3BE70}" destId="{25E3094E-F42D-4E83-898E-89F5AEBAC4DE}" srcOrd="0" destOrd="0" presId="urn:microsoft.com/office/officeart/2008/layout/VerticalAccentList"/>
    <dgm:cxn modelId="{906BE7C0-FC10-4FAC-92B0-9BB3183DCF9C}" type="presParOf" srcId="{25E3094E-F42D-4E83-898E-89F5AEBAC4DE}" destId="{8087C66D-163A-47D2-8718-8E5BF29B5FBE}" srcOrd="0" destOrd="0" presId="urn:microsoft.com/office/officeart/2008/layout/VerticalAccentList"/>
    <dgm:cxn modelId="{EFB5910B-E18D-4BE5-BF68-2EA243FEC86B}" type="presParOf" srcId="{D4373FED-6BB3-4399-83A5-57FEC4D3BE70}" destId="{48DBEAC6-1158-4E86-B8D0-2D4666C0D549}" srcOrd="1" destOrd="0" presId="urn:microsoft.com/office/officeart/2008/layout/VerticalAccentList"/>
    <dgm:cxn modelId="{7616FE85-2C84-4227-A854-C217085D5EDC}" type="presParOf" srcId="{48DBEAC6-1158-4E86-B8D0-2D4666C0D549}" destId="{600AB1C3-64B5-412F-A3E9-425044E105F0}" srcOrd="0" destOrd="0" presId="urn:microsoft.com/office/officeart/2008/layout/VerticalAccentList"/>
    <dgm:cxn modelId="{AB551E6E-9F1C-41B4-B438-2448D68AF46B}" type="presParOf" srcId="{48DBEAC6-1158-4E86-B8D0-2D4666C0D549}" destId="{E5891816-5D72-415D-B2D9-AFED2D60F7A5}" srcOrd="1" destOrd="0" presId="urn:microsoft.com/office/officeart/2008/layout/VerticalAccentList"/>
    <dgm:cxn modelId="{0B0478DB-2C27-46D5-9739-42271FEE56D0}" type="presParOf" srcId="{48DBEAC6-1158-4E86-B8D0-2D4666C0D549}" destId="{4922612B-BDA8-4A4B-A742-3D47907B652B}" srcOrd="2" destOrd="0" presId="urn:microsoft.com/office/officeart/2008/layout/VerticalAccentList"/>
    <dgm:cxn modelId="{6FB89F57-BE02-4811-B7D8-93D8A818534F}" type="presParOf" srcId="{48DBEAC6-1158-4E86-B8D0-2D4666C0D549}" destId="{1869E737-DCF9-4234-ADDA-3F46BDAFC19F}" srcOrd="3" destOrd="0" presId="urn:microsoft.com/office/officeart/2008/layout/VerticalAccentList"/>
    <dgm:cxn modelId="{8F7E8282-E484-4F5F-9FEE-B629B715F04A}" type="presParOf" srcId="{48DBEAC6-1158-4E86-B8D0-2D4666C0D549}" destId="{D7BEA604-186B-481E-9E6D-BBECB8A3CC79}" srcOrd="4" destOrd="0" presId="urn:microsoft.com/office/officeart/2008/layout/VerticalAccentList"/>
    <dgm:cxn modelId="{E71A59FD-E442-4E44-B387-5420E4D09B85}" type="presParOf" srcId="{48DBEAC6-1158-4E86-B8D0-2D4666C0D549}" destId="{BF6E1657-0DE4-4D6F-82CE-0DAD88D94B36}" srcOrd="5" destOrd="0" presId="urn:microsoft.com/office/officeart/2008/layout/VerticalAccentList"/>
    <dgm:cxn modelId="{9BDA21B4-F56F-4EC0-9D3B-B15B8E57B1A9}" type="presParOf" srcId="{48DBEAC6-1158-4E86-B8D0-2D4666C0D549}" destId="{3F09A3B2-F478-476B-BF89-8B4223D0130D}" srcOrd="6" destOrd="0" presId="urn:microsoft.com/office/officeart/2008/layout/VerticalAccentList"/>
    <dgm:cxn modelId="{24DB58C6-96C4-4845-B3C3-3F54EC7A5A80}" type="presParOf" srcId="{D4373FED-6BB3-4399-83A5-57FEC4D3BE70}" destId="{E8DA7184-C980-477C-80A2-152AAAB61A2D}" srcOrd="2" destOrd="0" presId="urn:microsoft.com/office/officeart/2008/layout/VerticalAccentList"/>
    <dgm:cxn modelId="{4BA0DE73-B726-47E2-88CF-1E35BBBC10C0}" type="presParOf" srcId="{D4373FED-6BB3-4399-83A5-57FEC4D3BE70}" destId="{2BFC825B-C9E6-4AD8-AEB2-2408D73374D6}" srcOrd="3" destOrd="0" presId="urn:microsoft.com/office/officeart/2008/layout/VerticalAccentList"/>
    <dgm:cxn modelId="{A84B898B-8091-448B-823C-CF8E0708D41B}" type="presParOf" srcId="{2BFC825B-C9E6-4AD8-AEB2-2408D73374D6}" destId="{C83F9335-C70B-46E7-8885-906AEBB03C44}" srcOrd="0" destOrd="0" presId="urn:microsoft.com/office/officeart/2008/layout/VerticalAccentList"/>
    <dgm:cxn modelId="{65637D1C-AD1D-4B4B-8435-C3C7CB339B18}" type="presParOf" srcId="{D4373FED-6BB3-4399-83A5-57FEC4D3BE70}" destId="{160042FF-8990-426D-B0A7-21745271C921}" srcOrd="4" destOrd="0" presId="urn:microsoft.com/office/officeart/2008/layout/VerticalAccentList"/>
    <dgm:cxn modelId="{238BAB3F-5117-481B-A66A-65E620D1DCAD}" type="presParOf" srcId="{160042FF-8990-426D-B0A7-21745271C921}" destId="{9AC8303B-FDA8-4B0B-848D-ADF95C5FA597}" srcOrd="0" destOrd="0" presId="urn:microsoft.com/office/officeart/2008/layout/VerticalAccentList"/>
    <dgm:cxn modelId="{0DB6B612-D592-4A24-8372-163D10512DBC}" type="presParOf" srcId="{160042FF-8990-426D-B0A7-21745271C921}" destId="{88DCCA51-1D39-40D7-8D42-B1A580772115}" srcOrd="1" destOrd="0" presId="urn:microsoft.com/office/officeart/2008/layout/VerticalAccentList"/>
    <dgm:cxn modelId="{CA198835-5A80-412D-9A98-899A4B2DEF39}" type="presParOf" srcId="{160042FF-8990-426D-B0A7-21745271C921}" destId="{19656DA8-3EFB-4669-B478-9C2B310B29AF}" srcOrd="2" destOrd="0" presId="urn:microsoft.com/office/officeart/2008/layout/VerticalAccentList"/>
    <dgm:cxn modelId="{3200192B-2C7B-4E52-AA68-7C87FE0AC5F7}" type="presParOf" srcId="{160042FF-8990-426D-B0A7-21745271C921}" destId="{76D6CF87-D0D5-479A-BBC7-387B9061C490}" srcOrd="3" destOrd="0" presId="urn:microsoft.com/office/officeart/2008/layout/VerticalAccentList"/>
    <dgm:cxn modelId="{C9BC4FEE-DA76-4819-994E-D744426F8E72}" type="presParOf" srcId="{160042FF-8990-426D-B0A7-21745271C921}" destId="{14027092-0908-4CDF-AD2D-16B070A1D463}" srcOrd="4" destOrd="0" presId="urn:microsoft.com/office/officeart/2008/layout/VerticalAccentList"/>
    <dgm:cxn modelId="{CA14A0CC-849B-4C61-85BE-7D8629B12ABF}" type="presParOf" srcId="{160042FF-8990-426D-B0A7-21745271C921}" destId="{B6FA0A5E-DCC9-4DED-A089-D4B00509D0A0}" srcOrd="5" destOrd="0" presId="urn:microsoft.com/office/officeart/2008/layout/VerticalAccentList"/>
    <dgm:cxn modelId="{ED43E6D4-EA38-4DDF-A06E-16FE6515EDBE}" type="presParOf" srcId="{160042FF-8990-426D-B0A7-21745271C921}" destId="{DAD725D8-1B73-485C-9328-3A8537596ABA}" srcOrd="6" destOrd="0" presId="urn:microsoft.com/office/officeart/2008/layout/VerticalAccentList"/>
    <dgm:cxn modelId="{D6AF8F4A-5D05-4860-968F-74D1429C109B}" type="presParOf" srcId="{D4373FED-6BB3-4399-83A5-57FEC4D3BE70}" destId="{AACDB697-CB34-4642-AB08-114F43AD879F}" srcOrd="5" destOrd="0" presId="urn:microsoft.com/office/officeart/2008/layout/VerticalAccentList"/>
    <dgm:cxn modelId="{A8B989A6-B5F8-43CD-B4B0-ECAB5F89C2F4}" type="presParOf" srcId="{D4373FED-6BB3-4399-83A5-57FEC4D3BE70}" destId="{2E024ADE-9D16-4FC9-B8BF-18A04A89F99C}" srcOrd="6" destOrd="0" presId="urn:microsoft.com/office/officeart/2008/layout/VerticalAccentList"/>
    <dgm:cxn modelId="{BACD6D29-199E-44AF-AADD-919FB91A2CD2}" type="presParOf" srcId="{2E024ADE-9D16-4FC9-B8BF-18A04A89F99C}" destId="{04E87C08-CBF7-4CC4-9695-556EFE3DF818}" srcOrd="0" destOrd="0" presId="urn:microsoft.com/office/officeart/2008/layout/VerticalAccentList"/>
    <dgm:cxn modelId="{BE168C71-931E-4D71-BDAA-8983D82828CB}" type="presParOf" srcId="{D4373FED-6BB3-4399-83A5-57FEC4D3BE70}" destId="{66E11E28-20F0-4026-A7AA-8149C6D993AD}" srcOrd="7" destOrd="0" presId="urn:microsoft.com/office/officeart/2008/layout/VerticalAccentList"/>
    <dgm:cxn modelId="{CC73C81B-6CBD-4650-905C-3573117572EC}" type="presParOf" srcId="{66E11E28-20F0-4026-A7AA-8149C6D993AD}" destId="{F727DE36-A145-4DDF-A4B9-2B90C850DB44}" srcOrd="0" destOrd="0" presId="urn:microsoft.com/office/officeart/2008/layout/VerticalAccentList"/>
    <dgm:cxn modelId="{9C699FEF-2830-49BE-8CAF-5C0BAD6F15CA}" type="presParOf" srcId="{66E11E28-20F0-4026-A7AA-8149C6D993AD}" destId="{BE7D638F-20DF-462C-800F-8DB6A695908C}" srcOrd="1" destOrd="0" presId="urn:microsoft.com/office/officeart/2008/layout/VerticalAccentList"/>
    <dgm:cxn modelId="{F279944A-C9A7-44AC-9171-E53A5C381636}" type="presParOf" srcId="{66E11E28-20F0-4026-A7AA-8149C6D993AD}" destId="{E386DEB3-554D-418C-965F-077579D4B2D4}" srcOrd="2" destOrd="0" presId="urn:microsoft.com/office/officeart/2008/layout/VerticalAccentList"/>
    <dgm:cxn modelId="{E16AA1BC-983B-47B7-BE11-A17CD5BB5456}" type="presParOf" srcId="{66E11E28-20F0-4026-A7AA-8149C6D993AD}" destId="{F246280A-166C-4559-8854-B3D0760B433F}" srcOrd="3" destOrd="0" presId="urn:microsoft.com/office/officeart/2008/layout/VerticalAccentList"/>
    <dgm:cxn modelId="{64E5DDCB-182E-4DB7-9F2A-87D9A1C33464}" type="presParOf" srcId="{66E11E28-20F0-4026-A7AA-8149C6D993AD}" destId="{B84B5F93-8E06-4A01-A34C-DBF944B0E3FF}" srcOrd="4" destOrd="0" presId="urn:microsoft.com/office/officeart/2008/layout/VerticalAccentList"/>
    <dgm:cxn modelId="{1D876F0B-A391-4F65-B617-20381BE007D3}" type="presParOf" srcId="{66E11E28-20F0-4026-A7AA-8149C6D993AD}" destId="{6DC2F5A3-D998-4DD8-A4AB-B5AB51FAE5DF}" srcOrd="5" destOrd="0" presId="urn:microsoft.com/office/officeart/2008/layout/VerticalAccentList"/>
    <dgm:cxn modelId="{0B65B6BB-C0A0-4AFF-BA1D-650643557A56}" type="presParOf" srcId="{66E11E28-20F0-4026-A7AA-8149C6D993AD}" destId="{32E05D52-18FA-4D47-B381-A1AFB218E628}" srcOrd="6" destOrd="0" presId="urn:microsoft.com/office/officeart/2008/layout/VerticalAccentList"/>
    <dgm:cxn modelId="{7F55EF0A-54B0-456E-9352-BE601C838509}" type="presParOf" srcId="{D4373FED-6BB3-4399-83A5-57FEC4D3BE70}" destId="{C5D21268-ED37-48A4-BDF9-CA18C8447154}" srcOrd="8" destOrd="0" presId="urn:microsoft.com/office/officeart/2008/layout/VerticalAccentList"/>
    <dgm:cxn modelId="{B656AA40-8F30-4615-805D-03DA1289812C}" type="presParOf" srcId="{D4373FED-6BB3-4399-83A5-57FEC4D3BE70}" destId="{6F7A1F61-41F3-47B6-9303-68052F4AEA7C}" srcOrd="9" destOrd="0" presId="urn:microsoft.com/office/officeart/2008/layout/VerticalAccentList"/>
    <dgm:cxn modelId="{4966C8A0-11F0-43CE-8CAD-8CAA32DBAE23}" type="presParOf" srcId="{6F7A1F61-41F3-47B6-9303-68052F4AEA7C}" destId="{9702BD00-4BCE-484C-977B-AFDE05B8D72F}" srcOrd="0" destOrd="0" presId="urn:microsoft.com/office/officeart/2008/layout/VerticalAccentList"/>
    <dgm:cxn modelId="{4E60325A-DE0D-4837-971D-42870115A77A}" type="presParOf" srcId="{D4373FED-6BB3-4399-83A5-57FEC4D3BE70}" destId="{060BEFD1-3EF3-4FB3-8295-2AD0D9D69263}" srcOrd="10" destOrd="0" presId="urn:microsoft.com/office/officeart/2008/layout/VerticalAccentList"/>
    <dgm:cxn modelId="{60124C18-ADDF-487C-B742-6A5143A5F9FB}" type="presParOf" srcId="{060BEFD1-3EF3-4FB3-8295-2AD0D9D69263}" destId="{45904F38-B9EC-4789-9F07-20F22620D7EB}" srcOrd="0" destOrd="0" presId="urn:microsoft.com/office/officeart/2008/layout/VerticalAccentList"/>
    <dgm:cxn modelId="{434232C1-D4A4-4EA5-B544-1E755DBBF8C8}" type="presParOf" srcId="{060BEFD1-3EF3-4FB3-8295-2AD0D9D69263}" destId="{0CC2E7FF-78F0-405E-9BDE-2B2973648867}" srcOrd="1" destOrd="0" presId="urn:microsoft.com/office/officeart/2008/layout/VerticalAccentList"/>
    <dgm:cxn modelId="{3482173C-41B4-40D0-8345-FF830E14997F}" type="presParOf" srcId="{060BEFD1-3EF3-4FB3-8295-2AD0D9D69263}" destId="{AEF2C823-35A4-42A9-B260-69AA9E7CE8EA}" srcOrd="2" destOrd="0" presId="urn:microsoft.com/office/officeart/2008/layout/VerticalAccentList"/>
    <dgm:cxn modelId="{6BC91CC6-E621-4BA7-96C1-2036CAA16DC9}" type="presParOf" srcId="{060BEFD1-3EF3-4FB3-8295-2AD0D9D69263}" destId="{0ACB11EF-A521-4CC2-B444-3527278DA6F0}" srcOrd="3" destOrd="0" presId="urn:microsoft.com/office/officeart/2008/layout/VerticalAccentList"/>
    <dgm:cxn modelId="{4B9E8774-869E-4423-A31A-7FE1AB3CF8BE}" type="presParOf" srcId="{060BEFD1-3EF3-4FB3-8295-2AD0D9D69263}" destId="{BC378043-BAD9-4AC4-A3C6-1B7873D80A5F}" srcOrd="4" destOrd="0" presId="urn:microsoft.com/office/officeart/2008/layout/VerticalAccentList"/>
    <dgm:cxn modelId="{3AC7D200-E9C3-4939-9AEC-B60527CB0BBC}" type="presParOf" srcId="{060BEFD1-3EF3-4FB3-8295-2AD0D9D69263}" destId="{375697F3-14AC-47B9-8504-A44F41A90FAF}" srcOrd="5" destOrd="0" presId="urn:microsoft.com/office/officeart/2008/layout/VerticalAccentList"/>
    <dgm:cxn modelId="{8570D47D-D93D-437A-8607-859CBC7796C7}" type="presParOf" srcId="{060BEFD1-3EF3-4FB3-8295-2AD0D9D69263}" destId="{0B3B879E-91E4-4B1A-9CE1-6684BA2FA9BD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C434FB6-67FE-454B-B127-7A1821CB606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3BA61855-B5B7-4857-9155-F262E00C78E1}">
      <dgm:prSet phldrT="[Texto]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PE" b="1" dirty="0" err="1"/>
            <a:t>Supplier</a:t>
          </a:r>
          <a:r>
            <a:rPr lang="es-PE" b="1" dirty="0"/>
            <a:t> </a:t>
          </a:r>
          <a:r>
            <a:rPr lang="es-PE" b="1" dirty="0" err="1"/>
            <a:t>Agreement</a:t>
          </a:r>
          <a:r>
            <a:rPr lang="es-PE" b="1" dirty="0"/>
            <a:t> Management (SAM)</a:t>
          </a:r>
          <a:endParaRPr lang="es-PE" dirty="0"/>
        </a:p>
      </dgm:t>
    </dgm:pt>
    <dgm:pt modelId="{6B9A8B9D-1B08-4D48-8C6C-EB99579496C1}" type="parTrans" cxnId="{978E8CA6-018A-44DA-AD2D-A5BE468BE83B}">
      <dgm:prSet/>
      <dgm:spPr/>
      <dgm:t>
        <a:bodyPr/>
        <a:lstStyle/>
        <a:p>
          <a:endParaRPr lang="es-PE"/>
        </a:p>
      </dgm:t>
    </dgm:pt>
    <dgm:pt modelId="{2080D951-49A6-4B5D-8A6E-00667BC2FF26}" type="sibTrans" cxnId="{978E8CA6-018A-44DA-AD2D-A5BE468BE83B}">
      <dgm:prSet/>
      <dgm:spPr/>
      <dgm:t>
        <a:bodyPr/>
        <a:lstStyle/>
        <a:p>
          <a:endParaRPr lang="es-PE"/>
        </a:p>
      </dgm:t>
    </dgm:pt>
    <dgm:pt modelId="{763D34A7-2508-46CF-A4CF-A9E580D807E2}">
      <dgm:prSet/>
      <dgm:spPr/>
      <dgm:t>
        <a:bodyPr/>
        <a:lstStyle/>
        <a:p>
          <a:pPr>
            <a:buNone/>
          </a:pPr>
          <a:r>
            <a:rPr lang="es-PE" b="1"/>
            <a:t>Acquisition Technical Management (ATM)</a:t>
          </a:r>
          <a:endParaRPr lang="es-PE"/>
        </a:p>
      </dgm:t>
    </dgm:pt>
    <dgm:pt modelId="{6C1318F8-84B4-4507-9EE0-ED4B9CAA1631}" type="parTrans" cxnId="{C9BC0185-73A4-4071-9460-EC1663B24FD9}">
      <dgm:prSet/>
      <dgm:spPr/>
      <dgm:t>
        <a:bodyPr/>
        <a:lstStyle/>
        <a:p>
          <a:endParaRPr lang="es-PE"/>
        </a:p>
      </dgm:t>
    </dgm:pt>
    <dgm:pt modelId="{BE00E097-FFEC-42BD-BA9A-0079FF29C26F}" type="sibTrans" cxnId="{C9BC0185-73A4-4071-9460-EC1663B24FD9}">
      <dgm:prSet/>
      <dgm:spPr/>
      <dgm:t>
        <a:bodyPr/>
        <a:lstStyle/>
        <a:p>
          <a:endParaRPr lang="es-PE"/>
        </a:p>
      </dgm:t>
    </dgm:pt>
    <dgm:pt modelId="{764DF95B-9923-40AE-9A34-6E70E2CCF8A9}">
      <dgm:prSet/>
      <dgm:spPr/>
      <dgm:t>
        <a:bodyPr/>
        <a:lstStyle/>
        <a:p>
          <a:pPr>
            <a:buNone/>
          </a:pPr>
          <a:r>
            <a:rPr lang="en-US" b="1"/>
            <a:t>Quality Assurance of Supplier Artifacts (QASA)</a:t>
          </a:r>
          <a:endParaRPr lang="en-US"/>
        </a:p>
      </dgm:t>
    </dgm:pt>
    <dgm:pt modelId="{89B4D125-0C44-49D4-9051-AD7271FA6012}" type="parTrans" cxnId="{B51903D2-1BCD-47A9-A63C-AF1E093A1CA7}">
      <dgm:prSet/>
      <dgm:spPr/>
      <dgm:t>
        <a:bodyPr/>
        <a:lstStyle/>
        <a:p>
          <a:endParaRPr lang="es-PE"/>
        </a:p>
      </dgm:t>
    </dgm:pt>
    <dgm:pt modelId="{52B14510-4979-4D63-A7E0-3D623C350216}" type="sibTrans" cxnId="{B51903D2-1BCD-47A9-A63C-AF1E093A1CA7}">
      <dgm:prSet/>
      <dgm:spPr/>
      <dgm:t>
        <a:bodyPr/>
        <a:lstStyle/>
        <a:p>
          <a:endParaRPr lang="es-PE"/>
        </a:p>
      </dgm:t>
    </dgm:pt>
    <dgm:pt modelId="{83A52C69-3174-4E2D-A902-B9B4B8CD6C75}">
      <dgm:prSet/>
      <dgm:spPr/>
      <dgm:t>
        <a:bodyPr/>
        <a:lstStyle/>
        <a:p>
          <a:pPr>
            <a:buNone/>
          </a:pPr>
          <a:r>
            <a:rPr lang="en-US" b="1"/>
            <a:t>Supplier Evaluation and Monitoring (SEM)</a:t>
          </a:r>
          <a:endParaRPr lang="en-US"/>
        </a:p>
      </dgm:t>
    </dgm:pt>
    <dgm:pt modelId="{8434F17A-76CD-4371-953D-5B74AE7E9A20}" type="parTrans" cxnId="{7AB41564-E4D2-49A2-9614-537D78EDB225}">
      <dgm:prSet/>
      <dgm:spPr/>
      <dgm:t>
        <a:bodyPr/>
        <a:lstStyle/>
        <a:p>
          <a:endParaRPr lang="es-PE"/>
        </a:p>
      </dgm:t>
    </dgm:pt>
    <dgm:pt modelId="{9BCD86B1-0917-4EC5-AB43-41AB7C981678}" type="sibTrans" cxnId="{7AB41564-E4D2-49A2-9614-537D78EDB225}">
      <dgm:prSet/>
      <dgm:spPr/>
      <dgm:t>
        <a:bodyPr/>
        <a:lstStyle/>
        <a:p>
          <a:endParaRPr lang="es-PE"/>
        </a:p>
      </dgm:t>
    </dgm:pt>
    <dgm:pt modelId="{A5F796F8-81F5-4DEF-8E48-61638E3A848B}">
      <dgm:prSet/>
      <dgm:spPr/>
      <dgm:t>
        <a:bodyPr/>
        <a:lstStyle/>
        <a:p>
          <a:r>
            <a:rPr lang="es-ES"/>
            <a:t>Procesos interdependientes con CMMI-DEV/SVC para integración de entregables.</a:t>
          </a:r>
        </a:p>
      </dgm:t>
    </dgm:pt>
    <dgm:pt modelId="{F094B6CE-6D51-4F12-8183-A7DB16C1869A}" type="parTrans" cxnId="{95135C08-012A-48FE-A3D0-0F3F05521A84}">
      <dgm:prSet/>
      <dgm:spPr/>
      <dgm:t>
        <a:bodyPr/>
        <a:lstStyle/>
        <a:p>
          <a:endParaRPr lang="es-PE"/>
        </a:p>
      </dgm:t>
    </dgm:pt>
    <dgm:pt modelId="{F2753471-7AE1-43AB-A740-E4A80F512E44}" type="sibTrans" cxnId="{95135C08-012A-48FE-A3D0-0F3F05521A84}">
      <dgm:prSet/>
      <dgm:spPr/>
      <dgm:t>
        <a:bodyPr/>
        <a:lstStyle/>
        <a:p>
          <a:endParaRPr lang="es-PE"/>
        </a:p>
      </dgm:t>
    </dgm:pt>
    <dgm:pt modelId="{F109A398-3C1C-4D5A-89DC-B4CEF15599CC}" type="pres">
      <dgm:prSet presAssocID="{0C434FB6-67FE-454B-B127-7A1821CB6067}" presName="vert0" presStyleCnt="0">
        <dgm:presLayoutVars>
          <dgm:dir/>
          <dgm:animOne val="branch"/>
          <dgm:animLvl val="lvl"/>
        </dgm:presLayoutVars>
      </dgm:prSet>
      <dgm:spPr/>
    </dgm:pt>
    <dgm:pt modelId="{657A88B8-0FE3-4FBA-9DF4-363F128A068C}" type="pres">
      <dgm:prSet presAssocID="{3BA61855-B5B7-4857-9155-F262E00C78E1}" presName="thickLine" presStyleLbl="alignNode1" presStyleIdx="0" presStyleCnt="5"/>
      <dgm:spPr/>
    </dgm:pt>
    <dgm:pt modelId="{FB9DA0F6-9788-4049-9D72-C13717DC6401}" type="pres">
      <dgm:prSet presAssocID="{3BA61855-B5B7-4857-9155-F262E00C78E1}" presName="horz1" presStyleCnt="0"/>
      <dgm:spPr/>
    </dgm:pt>
    <dgm:pt modelId="{49885183-07C4-4F95-9397-B841FCC88A3E}" type="pres">
      <dgm:prSet presAssocID="{3BA61855-B5B7-4857-9155-F262E00C78E1}" presName="tx1" presStyleLbl="revTx" presStyleIdx="0" presStyleCnt="5"/>
      <dgm:spPr/>
    </dgm:pt>
    <dgm:pt modelId="{13DB6E8C-758F-4EF0-9BD6-01AEA5C59DC7}" type="pres">
      <dgm:prSet presAssocID="{3BA61855-B5B7-4857-9155-F262E00C78E1}" presName="vert1" presStyleCnt="0"/>
      <dgm:spPr/>
    </dgm:pt>
    <dgm:pt modelId="{8BC63205-EB7C-462C-88F5-370703EA1CFE}" type="pres">
      <dgm:prSet presAssocID="{763D34A7-2508-46CF-A4CF-A9E580D807E2}" presName="thickLine" presStyleLbl="alignNode1" presStyleIdx="1" presStyleCnt="5"/>
      <dgm:spPr/>
    </dgm:pt>
    <dgm:pt modelId="{84DD2116-0F3D-470A-A836-463BCDF13065}" type="pres">
      <dgm:prSet presAssocID="{763D34A7-2508-46CF-A4CF-A9E580D807E2}" presName="horz1" presStyleCnt="0"/>
      <dgm:spPr/>
    </dgm:pt>
    <dgm:pt modelId="{46EBF577-9A51-42CA-8BBE-2451522118A0}" type="pres">
      <dgm:prSet presAssocID="{763D34A7-2508-46CF-A4CF-A9E580D807E2}" presName="tx1" presStyleLbl="revTx" presStyleIdx="1" presStyleCnt="5"/>
      <dgm:spPr/>
    </dgm:pt>
    <dgm:pt modelId="{23ECD9DC-8900-4372-809B-560D329083CA}" type="pres">
      <dgm:prSet presAssocID="{763D34A7-2508-46CF-A4CF-A9E580D807E2}" presName="vert1" presStyleCnt="0"/>
      <dgm:spPr/>
    </dgm:pt>
    <dgm:pt modelId="{A793F9D9-382C-4D78-9047-81A82A43DDDB}" type="pres">
      <dgm:prSet presAssocID="{764DF95B-9923-40AE-9A34-6E70E2CCF8A9}" presName="thickLine" presStyleLbl="alignNode1" presStyleIdx="2" presStyleCnt="5"/>
      <dgm:spPr/>
    </dgm:pt>
    <dgm:pt modelId="{4759F44B-1BF6-4A4A-8FE9-AB71CCAE7CFE}" type="pres">
      <dgm:prSet presAssocID="{764DF95B-9923-40AE-9A34-6E70E2CCF8A9}" presName="horz1" presStyleCnt="0"/>
      <dgm:spPr/>
    </dgm:pt>
    <dgm:pt modelId="{49C83C59-F79E-4501-B416-FB058C881104}" type="pres">
      <dgm:prSet presAssocID="{764DF95B-9923-40AE-9A34-6E70E2CCF8A9}" presName="tx1" presStyleLbl="revTx" presStyleIdx="2" presStyleCnt="5"/>
      <dgm:spPr/>
    </dgm:pt>
    <dgm:pt modelId="{7BEB3BC7-0CC9-4008-B77F-77731F650AB8}" type="pres">
      <dgm:prSet presAssocID="{764DF95B-9923-40AE-9A34-6E70E2CCF8A9}" presName="vert1" presStyleCnt="0"/>
      <dgm:spPr/>
    </dgm:pt>
    <dgm:pt modelId="{2799E54A-3677-416C-9150-6F73F74C7901}" type="pres">
      <dgm:prSet presAssocID="{83A52C69-3174-4E2D-A902-B9B4B8CD6C75}" presName="thickLine" presStyleLbl="alignNode1" presStyleIdx="3" presStyleCnt="5"/>
      <dgm:spPr/>
    </dgm:pt>
    <dgm:pt modelId="{48A50D55-7A53-4B6C-9DE5-CD4A9DA0F857}" type="pres">
      <dgm:prSet presAssocID="{83A52C69-3174-4E2D-A902-B9B4B8CD6C75}" presName="horz1" presStyleCnt="0"/>
      <dgm:spPr/>
    </dgm:pt>
    <dgm:pt modelId="{AFDCEDDF-3BA9-4CB3-8B1F-A2BD0B052CBE}" type="pres">
      <dgm:prSet presAssocID="{83A52C69-3174-4E2D-A902-B9B4B8CD6C75}" presName="tx1" presStyleLbl="revTx" presStyleIdx="3" presStyleCnt="5"/>
      <dgm:spPr/>
    </dgm:pt>
    <dgm:pt modelId="{DDEB4890-E479-40E7-9F50-5430FF1C2E39}" type="pres">
      <dgm:prSet presAssocID="{83A52C69-3174-4E2D-A902-B9B4B8CD6C75}" presName="vert1" presStyleCnt="0"/>
      <dgm:spPr/>
    </dgm:pt>
    <dgm:pt modelId="{95A6CE6C-32D2-4F0B-9D9C-CF71FA7AA1B6}" type="pres">
      <dgm:prSet presAssocID="{A5F796F8-81F5-4DEF-8E48-61638E3A848B}" presName="thickLine" presStyleLbl="alignNode1" presStyleIdx="4" presStyleCnt="5"/>
      <dgm:spPr/>
    </dgm:pt>
    <dgm:pt modelId="{18CE9AC1-DF5C-4552-91EC-36636DF6AF33}" type="pres">
      <dgm:prSet presAssocID="{A5F796F8-81F5-4DEF-8E48-61638E3A848B}" presName="horz1" presStyleCnt="0"/>
      <dgm:spPr/>
    </dgm:pt>
    <dgm:pt modelId="{1B59D1B0-C651-45FB-B650-443C58755084}" type="pres">
      <dgm:prSet presAssocID="{A5F796F8-81F5-4DEF-8E48-61638E3A848B}" presName="tx1" presStyleLbl="revTx" presStyleIdx="4" presStyleCnt="5"/>
      <dgm:spPr/>
    </dgm:pt>
    <dgm:pt modelId="{76600245-4E6F-418E-BC87-73B5F6F54176}" type="pres">
      <dgm:prSet presAssocID="{A5F796F8-81F5-4DEF-8E48-61638E3A848B}" presName="vert1" presStyleCnt="0"/>
      <dgm:spPr/>
    </dgm:pt>
  </dgm:ptLst>
  <dgm:cxnLst>
    <dgm:cxn modelId="{95135C08-012A-48FE-A3D0-0F3F05521A84}" srcId="{0C434FB6-67FE-454B-B127-7A1821CB6067}" destId="{A5F796F8-81F5-4DEF-8E48-61638E3A848B}" srcOrd="4" destOrd="0" parTransId="{F094B6CE-6D51-4F12-8183-A7DB16C1869A}" sibTransId="{F2753471-7AE1-43AB-A740-E4A80F512E44}"/>
    <dgm:cxn modelId="{9B0E4C0C-0328-4174-9834-2812AAA41413}" type="presOf" srcId="{3BA61855-B5B7-4857-9155-F262E00C78E1}" destId="{49885183-07C4-4F95-9397-B841FCC88A3E}" srcOrd="0" destOrd="0" presId="urn:microsoft.com/office/officeart/2008/layout/LinedList"/>
    <dgm:cxn modelId="{7AB41564-E4D2-49A2-9614-537D78EDB225}" srcId="{0C434FB6-67FE-454B-B127-7A1821CB6067}" destId="{83A52C69-3174-4E2D-A902-B9B4B8CD6C75}" srcOrd="3" destOrd="0" parTransId="{8434F17A-76CD-4371-953D-5B74AE7E9A20}" sibTransId="{9BCD86B1-0917-4EC5-AB43-41AB7C981678}"/>
    <dgm:cxn modelId="{4146A94F-A5A2-4652-8350-6F7BF9491A41}" type="presOf" srcId="{A5F796F8-81F5-4DEF-8E48-61638E3A848B}" destId="{1B59D1B0-C651-45FB-B650-443C58755084}" srcOrd="0" destOrd="0" presId="urn:microsoft.com/office/officeart/2008/layout/LinedList"/>
    <dgm:cxn modelId="{FC9DE37D-652A-4A21-BF36-D3C8362541CE}" type="presOf" srcId="{83A52C69-3174-4E2D-A902-B9B4B8CD6C75}" destId="{AFDCEDDF-3BA9-4CB3-8B1F-A2BD0B052CBE}" srcOrd="0" destOrd="0" presId="urn:microsoft.com/office/officeart/2008/layout/LinedList"/>
    <dgm:cxn modelId="{C9BC0185-73A4-4071-9460-EC1663B24FD9}" srcId="{0C434FB6-67FE-454B-B127-7A1821CB6067}" destId="{763D34A7-2508-46CF-A4CF-A9E580D807E2}" srcOrd="1" destOrd="0" parTransId="{6C1318F8-84B4-4507-9EE0-ED4B9CAA1631}" sibTransId="{BE00E097-FFEC-42BD-BA9A-0079FF29C26F}"/>
    <dgm:cxn modelId="{2198168E-6589-47F3-9B2A-CEF0EA575C09}" type="presOf" srcId="{764DF95B-9923-40AE-9A34-6E70E2CCF8A9}" destId="{49C83C59-F79E-4501-B416-FB058C881104}" srcOrd="0" destOrd="0" presId="urn:microsoft.com/office/officeart/2008/layout/LinedList"/>
    <dgm:cxn modelId="{74C38695-5A1A-4CF7-A313-D816A23BA10E}" type="presOf" srcId="{0C434FB6-67FE-454B-B127-7A1821CB6067}" destId="{F109A398-3C1C-4D5A-89DC-B4CEF15599CC}" srcOrd="0" destOrd="0" presId="urn:microsoft.com/office/officeart/2008/layout/LinedList"/>
    <dgm:cxn modelId="{978E8CA6-018A-44DA-AD2D-A5BE468BE83B}" srcId="{0C434FB6-67FE-454B-B127-7A1821CB6067}" destId="{3BA61855-B5B7-4857-9155-F262E00C78E1}" srcOrd="0" destOrd="0" parTransId="{6B9A8B9D-1B08-4D48-8C6C-EB99579496C1}" sibTransId="{2080D951-49A6-4B5D-8A6E-00667BC2FF26}"/>
    <dgm:cxn modelId="{B51903D2-1BCD-47A9-A63C-AF1E093A1CA7}" srcId="{0C434FB6-67FE-454B-B127-7A1821CB6067}" destId="{764DF95B-9923-40AE-9A34-6E70E2CCF8A9}" srcOrd="2" destOrd="0" parTransId="{89B4D125-0C44-49D4-9051-AD7271FA6012}" sibTransId="{52B14510-4979-4D63-A7E0-3D623C350216}"/>
    <dgm:cxn modelId="{B87224F8-9D09-44A9-A873-91C2A2A2524B}" type="presOf" srcId="{763D34A7-2508-46CF-A4CF-A9E580D807E2}" destId="{46EBF577-9A51-42CA-8BBE-2451522118A0}" srcOrd="0" destOrd="0" presId="urn:microsoft.com/office/officeart/2008/layout/LinedList"/>
    <dgm:cxn modelId="{4B35B650-B9E2-48D9-9395-8988F3B1CB68}" type="presParOf" srcId="{F109A398-3C1C-4D5A-89DC-B4CEF15599CC}" destId="{657A88B8-0FE3-4FBA-9DF4-363F128A068C}" srcOrd="0" destOrd="0" presId="urn:microsoft.com/office/officeart/2008/layout/LinedList"/>
    <dgm:cxn modelId="{10A1E8A4-D8DE-433D-AE07-FD8145A83317}" type="presParOf" srcId="{F109A398-3C1C-4D5A-89DC-B4CEF15599CC}" destId="{FB9DA0F6-9788-4049-9D72-C13717DC6401}" srcOrd="1" destOrd="0" presId="urn:microsoft.com/office/officeart/2008/layout/LinedList"/>
    <dgm:cxn modelId="{ECBB687F-B586-4EF8-BD01-F27D5193FC5D}" type="presParOf" srcId="{FB9DA0F6-9788-4049-9D72-C13717DC6401}" destId="{49885183-07C4-4F95-9397-B841FCC88A3E}" srcOrd="0" destOrd="0" presId="urn:microsoft.com/office/officeart/2008/layout/LinedList"/>
    <dgm:cxn modelId="{A3F95FFB-0B88-4D13-B2DF-AD290E6B59E3}" type="presParOf" srcId="{FB9DA0F6-9788-4049-9D72-C13717DC6401}" destId="{13DB6E8C-758F-4EF0-9BD6-01AEA5C59DC7}" srcOrd="1" destOrd="0" presId="urn:microsoft.com/office/officeart/2008/layout/LinedList"/>
    <dgm:cxn modelId="{A5B9492C-1D50-4CEA-A719-EE30C9FD70DE}" type="presParOf" srcId="{F109A398-3C1C-4D5A-89DC-B4CEF15599CC}" destId="{8BC63205-EB7C-462C-88F5-370703EA1CFE}" srcOrd="2" destOrd="0" presId="urn:microsoft.com/office/officeart/2008/layout/LinedList"/>
    <dgm:cxn modelId="{A751D243-61BB-449A-9022-6996CB1A66E6}" type="presParOf" srcId="{F109A398-3C1C-4D5A-89DC-B4CEF15599CC}" destId="{84DD2116-0F3D-470A-A836-463BCDF13065}" srcOrd="3" destOrd="0" presId="urn:microsoft.com/office/officeart/2008/layout/LinedList"/>
    <dgm:cxn modelId="{92AF5EB1-2FB1-4E0D-A05D-840C97744D4F}" type="presParOf" srcId="{84DD2116-0F3D-470A-A836-463BCDF13065}" destId="{46EBF577-9A51-42CA-8BBE-2451522118A0}" srcOrd="0" destOrd="0" presId="urn:microsoft.com/office/officeart/2008/layout/LinedList"/>
    <dgm:cxn modelId="{66A54B90-5058-43F2-8488-B7F846978884}" type="presParOf" srcId="{84DD2116-0F3D-470A-A836-463BCDF13065}" destId="{23ECD9DC-8900-4372-809B-560D329083CA}" srcOrd="1" destOrd="0" presId="urn:microsoft.com/office/officeart/2008/layout/LinedList"/>
    <dgm:cxn modelId="{8F87A6E2-4EC9-4752-BDD5-508C9B0315F3}" type="presParOf" srcId="{F109A398-3C1C-4D5A-89DC-B4CEF15599CC}" destId="{A793F9D9-382C-4D78-9047-81A82A43DDDB}" srcOrd="4" destOrd="0" presId="urn:microsoft.com/office/officeart/2008/layout/LinedList"/>
    <dgm:cxn modelId="{3BE8CE5B-6656-4557-ADF9-4BB646A09AFF}" type="presParOf" srcId="{F109A398-3C1C-4D5A-89DC-B4CEF15599CC}" destId="{4759F44B-1BF6-4A4A-8FE9-AB71CCAE7CFE}" srcOrd="5" destOrd="0" presId="urn:microsoft.com/office/officeart/2008/layout/LinedList"/>
    <dgm:cxn modelId="{19529F5C-6E8E-403A-BC7C-D715EAC14672}" type="presParOf" srcId="{4759F44B-1BF6-4A4A-8FE9-AB71CCAE7CFE}" destId="{49C83C59-F79E-4501-B416-FB058C881104}" srcOrd="0" destOrd="0" presId="urn:microsoft.com/office/officeart/2008/layout/LinedList"/>
    <dgm:cxn modelId="{6C042BF3-08E5-404C-8440-14BF28D5DC0E}" type="presParOf" srcId="{4759F44B-1BF6-4A4A-8FE9-AB71CCAE7CFE}" destId="{7BEB3BC7-0CC9-4008-B77F-77731F650AB8}" srcOrd="1" destOrd="0" presId="urn:microsoft.com/office/officeart/2008/layout/LinedList"/>
    <dgm:cxn modelId="{102649D6-C611-4F41-8F01-FB243DB212DA}" type="presParOf" srcId="{F109A398-3C1C-4D5A-89DC-B4CEF15599CC}" destId="{2799E54A-3677-416C-9150-6F73F74C7901}" srcOrd="6" destOrd="0" presId="urn:microsoft.com/office/officeart/2008/layout/LinedList"/>
    <dgm:cxn modelId="{23C5B537-3090-4D0E-AD6E-77E383232F3D}" type="presParOf" srcId="{F109A398-3C1C-4D5A-89DC-B4CEF15599CC}" destId="{48A50D55-7A53-4B6C-9DE5-CD4A9DA0F857}" srcOrd="7" destOrd="0" presId="urn:microsoft.com/office/officeart/2008/layout/LinedList"/>
    <dgm:cxn modelId="{16675390-F967-4FF8-8F35-BF7DE4115B0D}" type="presParOf" srcId="{48A50D55-7A53-4B6C-9DE5-CD4A9DA0F857}" destId="{AFDCEDDF-3BA9-4CB3-8B1F-A2BD0B052CBE}" srcOrd="0" destOrd="0" presId="urn:microsoft.com/office/officeart/2008/layout/LinedList"/>
    <dgm:cxn modelId="{DF85586F-C521-46B1-92C7-DF2C10DB03CA}" type="presParOf" srcId="{48A50D55-7A53-4B6C-9DE5-CD4A9DA0F857}" destId="{DDEB4890-E479-40E7-9F50-5430FF1C2E39}" srcOrd="1" destOrd="0" presId="urn:microsoft.com/office/officeart/2008/layout/LinedList"/>
    <dgm:cxn modelId="{9314FC05-C802-405D-AF7F-A1E69FD4F69A}" type="presParOf" srcId="{F109A398-3C1C-4D5A-89DC-B4CEF15599CC}" destId="{95A6CE6C-32D2-4F0B-9D9C-CF71FA7AA1B6}" srcOrd="8" destOrd="0" presId="urn:microsoft.com/office/officeart/2008/layout/LinedList"/>
    <dgm:cxn modelId="{F8D9CA43-D072-4F25-98BA-DF94DBF814F6}" type="presParOf" srcId="{F109A398-3C1C-4D5A-89DC-B4CEF15599CC}" destId="{18CE9AC1-DF5C-4552-91EC-36636DF6AF33}" srcOrd="9" destOrd="0" presId="urn:microsoft.com/office/officeart/2008/layout/LinedList"/>
    <dgm:cxn modelId="{FBEA2086-6D0A-4F27-B97F-4F7E6B9EAC22}" type="presParOf" srcId="{18CE9AC1-DF5C-4552-91EC-36636DF6AF33}" destId="{1B59D1B0-C651-45FB-B650-443C58755084}" srcOrd="0" destOrd="0" presId="urn:microsoft.com/office/officeart/2008/layout/LinedList"/>
    <dgm:cxn modelId="{313F6AFC-8503-4346-8DDD-1F54DC5AA866}" type="presParOf" srcId="{18CE9AC1-DF5C-4552-91EC-36636DF6AF33}" destId="{76600245-4E6F-418E-BC87-73B5F6F541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C434FB6-67FE-454B-B127-7A1821CB606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3BA61855-B5B7-4857-9155-F262E00C78E1}">
      <dgm:prSet phldrT="[Texto]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dirty="0"/>
            <a:t>CMMI permite diseñar software (DEV), gestionar servicios (SVC) y administrar proveedores (SPM) bajo una visión unificada.</a:t>
          </a:r>
          <a:endParaRPr lang="es-PE" dirty="0"/>
        </a:p>
      </dgm:t>
    </dgm:pt>
    <dgm:pt modelId="{6B9A8B9D-1B08-4D48-8C6C-EB99579496C1}" type="parTrans" cxnId="{978E8CA6-018A-44DA-AD2D-A5BE468BE83B}">
      <dgm:prSet/>
      <dgm:spPr/>
      <dgm:t>
        <a:bodyPr/>
        <a:lstStyle/>
        <a:p>
          <a:endParaRPr lang="es-PE"/>
        </a:p>
      </dgm:t>
    </dgm:pt>
    <dgm:pt modelId="{2080D951-49A6-4B5D-8A6E-00667BC2FF26}" type="sibTrans" cxnId="{978E8CA6-018A-44DA-AD2D-A5BE468BE83B}">
      <dgm:prSet/>
      <dgm:spPr/>
      <dgm:t>
        <a:bodyPr/>
        <a:lstStyle/>
        <a:p>
          <a:endParaRPr lang="es-PE"/>
        </a:p>
      </dgm:t>
    </dgm:pt>
    <dgm:pt modelId="{9157BBA7-7B8D-49EF-B99B-E55D7300ED4C}">
      <dgm:prSet/>
      <dgm:spPr/>
      <dgm:t>
        <a:bodyPr/>
        <a:lstStyle/>
        <a:p>
          <a:pPr>
            <a:buNone/>
          </a:pPr>
          <a:r>
            <a:rPr lang="es-ES"/>
            <a:t>La integración de los tres dominios mejora la eficiencia del ciclo de vida de soluciones.</a:t>
          </a:r>
        </a:p>
      </dgm:t>
    </dgm:pt>
    <dgm:pt modelId="{072CDDAF-F603-488F-BC3A-3C27F2330781}" type="parTrans" cxnId="{A01B7364-E88A-4DDE-8004-416C52590F85}">
      <dgm:prSet/>
      <dgm:spPr/>
      <dgm:t>
        <a:bodyPr/>
        <a:lstStyle/>
        <a:p>
          <a:endParaRPr lang="es-PE"/>
        </a:p>
      </dgm:t>
    </dgm:pt>
    <dgm:pt modelId="{29C771A8-6076-46FD-8B2F-2D2D112E4636}" type="sibTrans" cxnId="{A01B7364-E88A-4DDE-8004-416C52590F85}">
      <dgm:prSet/>
      <dgm:spPr/>
      <dgm:t>
        <a:bodyPr/>
        <a:lstStyle/>
        <a:p>
          <a:endParaRPr lang="es-PE"/>
        </a:p>
      </dgm:t>
    </dgm:pt>
    <dgm:pt modelId="{9B50973B-527F-4CD9-94CC-3067B754CE10}">
      <dgm:prSet/>
      <dgm:spPr/>
      <dgm:t>
        <a:bodyPr/>
        <a:lstStyle/>
        <a:p>
          <a:r>
            <a:rPr lang="es-ES"/>
            <a:t>El enfoque basado en procesos escalables permite madurar la organización técnica hacia estándares globales.</a:t>
          </a:r>
        </a:p>
      </dgm:t>
    </dgm:pt>
    <dgm:pt modelId="{CD78FB96-8DCF-4E09-A9DE-27DCE7D1C6B7}" type="parTrans" cxnId="{72834C4B-84D3-43F0-977C-F7FA9278CA01}">
      <dgm:prSet/>
      <dgm:spPr/>
      <dgm:t>
        <a:bodyPr/>
        <a:lstStyle/>
        <a:p>
          <a:endParaRPr lang="es-PE"/>
        </a:p>
      </dgm:t>
    </dgm:pt>
    <dgm:pt modelId="{D8F2394B-E3CD-4608-8561-23BA799DAC30}" type="sibTrans" cxnId="{72834C4B-84D3-43F0-977C-F7FA9278CA01}">
      <dgm:prSet/>
      <dgm:spPr/>
      <dgm:t>
        <a:bodyPr/>
        <a:lstStyle/>
        <a:p>
          <a:endParaRPr lang="es-PE"/>
        </a:p>
      </dgm:t>
    </dgm:pt>
    <dgm:pt modelId="{35952625-679F-4F3A-A912-AC5CEF855C2C}" type="pres">
      <dgm:prSet presAssocID="{0C434FB6-67FE-454B-B127-7A1821CB6067}" presName="vert0" presStyleCnt="0">
        <dgm:presLayoutVars>
          <dgm:dir/>
          <dgm:animOne val="branch"/>
          <dgm:animLvl val="lvl"/>
        </dgm:presLayoutVars>
      </dgm:prSet>
      <dgm:spPr/>
    </dgm:pt>
    <dgm:pt modelId="{FF4AC09F-E9DC-4649-881C-E71B75E8F0E6}" type="pres">
      <dgm:prSet presAssocID="{3BA61855-B5B7-4857-9155-F262E00C78E1}" presName="thickLine" presStyleLbl="alignNode1" presStyleIdx="0" presStyleCnt="3"/>
      <dgm:spPr/>
    </dgm:pt>
    <dgm:pt modelId="{7ACFBEB8-DF49-45BC-A220-1FC2FF12E9FB}" type="pres">
      <dgm:prSet presAssocID="{3BA61855-B5B7-4857-9155-F262E00C78E1}" presName="horz1" presStyleCnt="0"/>
      <dgm:spPr/>
    </dgm:pt>
    <dgm:pt modelId="{D5DF1930-9E90-4627-BB83-0AA521C26B13}" type="pres">
      <dgm:prSet presAssocID="{3BA61855-B5B7-4857-9155-F262E00C78E1}" presName="tx1" presStyleLbl="revTx" presStyleIdx="0" presStyleCnt="3"/>
      <dgm:spPr/>
    </dgm:pt>
    <dgm:pt modelId="{3202DA29-1970-4EA2-BC1A-7F43AF49925E}" type="pres">
      <dgm:prSet presAssocID="{3BA61855-B5B7-4857-9155-F262E00C78E1}" presName="vert1" presStyleCnt="0"/>
      <dgm:spPr/>
    </dgm:pt>
    <dgm:pt modelId="{740632C5-AF39-406F-9F8F-1E8BB41B7D3D}" type="pres">
      <dgm:prSet presAssocID="{9157BBA7-7B8D-49EF-B99B-E55D7300ED4C}" presName="thickLine" presStyleLbl="alignNode1" presStyleIdx="1" presStyleCnt="3"/>
      <dgm:spPr/>
    </dgm:pt>
    <dgm:pt modelId="{A52080E9-3884-4958-BFB5-0D18BC59B8C2}" type="pres">
      <dgm:prSet presAssocID="{9157BBA7-7B8D-49EF-B99B-E55D7300ED4C}" presName="horz1" presStyleCnt="0"/>
      <dgm:spPr/>
    </dgm:pt>
    <dgm:pt modelId="{D82AD2DF-7A6F-485B-B59D-0232C2BB7B86}" type="pres">
      <dgm:prSet presAssocID="{9157BBA7-7B8D-49EF-B99B-E55D7300ED4C}" presName="tx1" presStyleLbl="revTx" presStyleIdx="1" presStyleCnt="3"/>
      <dgm:spPr/>
    </dgm:pt>
    <dgm:pt modelId="{3DD3A3B4-95A9-4B83-8EE8-07A1A19FE800}" type="pres">
      <dgm:prSet presAssocID="{9157BBA7-7B8D-49EF-B99B-E55D7300ED4C}" presName="vert1" presStyleCnt="0"/>
      <dgm:spPr/>
    </dgm:pt>
    <dgm:pt modelId="{46FAE308-1378-44EA-BE3B-1FADC82F38F8}" type="pres">
      <dgm:prSet presAssocID="{9B50973B-527F-4CD9-94CC-3067B754CE10}" presName="thickLine" presStyleLbl="alignNode1" presStyleIdx="2" presStyleCnt="3"/>
      <dgm:spPr/>
    </dgm:pt>
    <dgm:pt modelId="{A1356ED5-7BC5-4674-9725-FD79097F0CB6}" type="pres">
      <dgm:prSet presAssocID="{9B50973B-527F-4CD9-94CC-3067B754CE10}" presName="horz1" presStyleCnt="0"/>
      <dgm:spPr/>
    </dgm:pt>
    <dgm:pt modelId="{AA37452C-FE39-4A79-A91A-CCBBE7BD3971}" type="pres">
      <dgm:prSet presAssocID="{9B50973B-527F-4CD9-94CC-3067B754CE10}" presName="tx1" presStyleLbl="revTx" presStyleIdx="2" presStyleCnt="3"/>
      <dgm:spPr/>
    </dgm:pt>
    <dgm:pt modelId="{EC6E59C6-3596-43D0-BF96-BA7F2A3BAB9E}" type="pres">
      <dgm:prSet presAssocID="{9B50973B-527F-4CD9-94CC-3067B754CE10}" presName="vert1" presStyleCnt="0"/>
      <dgm:spPr/>
    </dgm:pt>
  </dgm:ptLst>
  <dgm:cxnLst>
    <dgm:cxn modelId="{C4E5B52F-E5E7-44F7-A853-A139A75F432D}" type="presOf" srcId="{0C434FB6-67FE-454B-B127-7A1821CB6067}" destId="{35952625-679F-4F3A-A912-AC5CEF855C2C}" srcOrd="0" destOrd="0" presId="urn:microsoft.com/office/officeart/2008/layout/LinedList"/>
    <dgm:cxn modelId="{A01B7364-E88A-4DDE-8004-416C52590F85}" srcId="{0C434FB6-67FE-454B-B127-7A1821CB6067}" destId="{9157BBA7-7B8D-49EF-B99B-E55D7300ED4C}" srcOrd="1" destOrd="0" parTransId="{072CDDAF-F603-488F-BC3A-3C27F2330781}" sibTransId="{29C771A8-6076-46FD-8B2F-2D2D112E4636}"/>
    <dgm:cxn modelId="{165E424A-4115-41B7-A112-C226BE0AE7DB}" type="presOf" srcId="{9157BBA7-7B8D-49EF-B99B-E55D7300ED4C}" destId="{D82AD2DF-7A6F-485B-B59D-0232C2BB7B86}" srcOrd="0" destOrd="0" presId="urn:microsoft.com/office/officeart/2008/layout/LinedList"/>
    <dgm:cxn modelId="{72834C4B-84D3-43F0-977C-F7FA9278CA01}" srcId="{0C434FB6-67FE-454B-B127-7A1821CB6067}" destId="{9B50973B-527F-4CD9-94CC-3067B754CE10}" srcOrd="2" destOrd="0" parTransId="{CD78FB96-8DCF-4E09-A9DE-27DCE7D1C6B7}" sibTransId="{D8F2394B-E3CD-4608-8561-23BA799DAC30}"/>
    <dgm:cxn modelId="{B30F347F-B0FA-4C02-AB9A-6398227B1352}" type="presOf" srcId="{3BA61855-B5B7-4857-9155-F262E00C78E1}" destId="{D5DF1930-9E90-4627-BB83-0AA521C26B13}" srcOrd="0" destOrd="0" presId="urn:microsoft.com/office/officeart/2008/layout/LinedList"/>
    <dgm:cxn modelId="{978E8CA6-018A-44DA-AD2D-A5BE468BE83B}" srcId="{0C434FB6-67FE-454B-B127-7A1821CB6067}" destId="{3BA61855-B5B7-4857-9155-F262E00C78E1}" srcOrd="0" destOrd="0" parTransId="{6B9A8B9D-1B08-4D48-8C6C-EB99579496C1}" sibTransId="{2080D951-49A6-4B5D-8A6E-00667BC2FF26}"/>
    <dgm:cxn modelId="{592290CB-EED3-4816-945D-2C5D8F6BE193}" type="presOf" srcId="{9B50973B-527F-4CD9-94CC-3067B754CE10}" destId="{AA37452C-FE39-4A79-A91A-CCBBE7BD3971}" srcOrd="0" destOrd="0" presId="urn:microsoft.com/office/officeart/2008/layout/LinedList"/>
    <dgm:cxn modelId="{62266747-42B5-48F4-A6CA-505CD0AC4850}" type="presParOf" srcId="{35952625-679F-4F3A-A912-AC5CEF855C2C}" destId="{FF4AC09F-E9DC-4649-881C-E71B75E8F0E6}" srcOrd="0" destOrd="0" presId="urn:microsoft.com/office/officeart/2008/layout/LinedList"/>
    <dgm:cxn modelId="{F4891C06-EB82-4DB1-B34F-2DBC94CD7D53}" type="presParOf" srcId="{35952625-679F-4F3A-A912-AC5CEF855C2C}" destId="{7ACFBEB8-DF49-45BC-A220-1FC2FF12E9FB}" srcOrd="1" destOrd="0" presId="urn:microsoft.com/office/officeart/2008/layout/LinedList"/>
    <dgm:cxn modelId="{58C86AF4-18A6-492D-9997-32C099CF0C16}" type="presParOf" srcId="{7ACFBEB8-DF49-45BC-A220-1FC2FF12E9FB}" destId="{D5DF1930-9E90-4627-BB83-0AA521C26B13}" srcOrd="0" destOrd="0" presId="urn:microsoft.com/office/officeart/2008/layout/LinedList"/>
    <dgm:cxn modelId="{6F8B3FCA-01D4-49CB-A164-07EC20C71EF7}" type="presParOf" srcId="{7ACFBEB8-DF49-45BC-A220-1FC2FF12E9FB}" destId="{3202DA29-1970-4EA2-BC1A-7F43AF49925E}" srcOrd="1" destOrd="0" presId="urn:microsoft.com/office/officeart/2008/layout/LinedList"/>
    <dgm:cxn modelId="{9D3FB0CC-8CC5-4BEC-A6C5-447C66D97310}" type="presParOf" srcId="{35952625-679F-4F3A-A912-AC5CEF855C2C}" destId="{740632C5-AF39-406F-9F8F-1E8BB41B7D3D}" srcOrd="2" destOrd="0" presId="urn:microsoft.com/office/officeart/2008/layout/LinedList"/>
    <dgm:cxn modelId="{66FBC293-2237-46BF-AF4C-48D3A53099B5}" type="presParOf" srcId="{35952625-679F-4F3A-A912-AC5CEF855C2C}" destId="{A52080E9-3884-4958-BFB5-0D18BC59B8C2}" srcOrd="3" destOrd="0" presId="urn:microsoft.com/office/officeart/2008/layout/LinedList"/>
    <dgm:cxn modelId="{EEF6D89A-562F-4154-A6FD-CE63EBE4193A}" type="presParOf" srcId="{A52080E9-3884-4958-BFB5-0D18BC59B8C2}" destId="{D82AD2DF-7A6F-485B-B59D-0232C2BB7B86}" srcOrd="0" destOrd="0" presId="urn:microsoft.com/office/officeart/2008/layout/LinedList"/>
    <dgm:cxn modelId="{21AF58AA-02D6-429A-AF97-5818D8F56B30}" type="presParOf" srcId="{A52080E9-3884-4958-BFB5-0D18BC59B8C2}" destId="{3DD3A3B4-95A9-4B83-8EE8-07A1A19FE800}" srcOrd="1" destOrd="0" presId="urn:microsoft.com/office/officeart/2008/layout/LinedList"/>
    <dgm:cxn modelId="{4C65DCA1-ECAB-4B90-982F-4F2C36FD00F0}" type="presParOf" srcId="{35952625-679F-4F3A-A912-AC5CEF855C2C}" destId="{46FAE308-1378-44EA-BE3B-1FADC82F38F8}" srcOrd="4" destOrd="0" presId="urn:microsoft.com/office/officeart/2008/layout/LinedList"/>
    <dgm:cxn modelId="{E6DCA660-7F1C-406C-B7AD-98A4D577E918}" type="presParOf" srcId="{35952625-679F-4F3A-A912-AC5CEF855C2C}" destId="{A1356ED5-7BC5-4674-9725-FD79097F0CB6}" srcOrd="5" destOrd="0" presId="urn:microsoft.com/office/officeart/2008/layout/LinedList"/>
    <dgm:cxn modelId="{A476F60E-7DD0-43ED-9084-6DC15EC657E9}" type="presParOf" srcId="{A1356ED5-7BC5-4674-9725-FD79097F0CB6}" destId="{AA37452C-FE39-4A79-A91A-CCBBE7BD3971}" srcOrd="0" destOrd="0" presId="urn:microsoft.com/office/officeart/2008/layout/LinedList"/>
    <dgm:cxn modelId="{250DFC98-9988-4943-B3DF-BBB1976BC85D}" type="presParOf" srcId="{A1356ED5-7BC5-4674-9725-FD79097F0CB6}" destId="{EC6E59C6-3596-43D0-BF96-BA7F2A3BAB9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434FB6-67FE-454B-B127-7A1821CB606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3BA61855-B5B7-4857-9155-F262E00C78E1}">
      <dgm:prSet phldrT="[Texto]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dirty="0"/>
            <a:t>Optimizar la eficiencia operativa y organizacional.</a:t>
          </a:r>
          <a:endParaRPr lang="es-PE" dirty="0"/>
        </a:p>
      </dgm:t>
    </dgm:pt>
    <dgm:pt modelId="{6B9A8B9D-1B08-4D48-8C6C-EB99579496C1}" type="parTrans" cxnId="{978E8CA6-018A-44DA-AD2D-A5BE468BE83B}">
      <dgm:prSet/>
      <dgm:spPr/>
      <dgm:t>
        <a:bodyPr/>
        <a:lstStyle/>
        <a:p>
          <a:endParaRPr lang="es-PE"/>
        </a:p>
      </dgm:t>
    </dgm:pt>
    <dgm:pt modelId="{2080D951-49A6-4B5D-8A6E-00667BC2FF26}" type="sibTrans" cxnId="{978E8CA6-018A-44DA-AD2D-A5BE468BE83B}">
      <dgm:prSet/>
      <dgm:spPr/>
      <dgm:t>
        <a:bodyPr/>
        <a:lstStyle/>
        <a:p>
          <a:endParaRPr lang="es-PE"/>
        </a:p>
      </dgm:t>
    </dgm:pt>
    <dgm:pt modelId="{180169C4-4A8E-41C2-A0D5-7C3C6E5C01CF}">
      <dgm:prSet/>
      <dgm:spPr/>
      <dgm:t>
        <a:bodyPr/>
        <a:lstStyle/>
        <a:p>
          <a:pPr>
            <a:buNone/>
          </a:pPr>
          <a:r>
            <a:rPr lang="es-ES"/>
            <a:t>Reducir la variabilidad de procesos y aumentar la predictibilidad.</a:t>
          </a:r>
        </a:p>
      </dgm:t>
    </dgm:pt>
    <dgm:pt modelId="{15D0CF2C-6F7A-4D46-904C-F00A0A7B4A92}" type="parTrans" cxnId="{2C7004D6-236B-4C71-9917-E0ED098D36F5}">
      <dgm:prSet/>
      <dgm:spPr/>
      <dgm:t>
        <a:bodyPr/>
        <a:lstStyle/>
        <a:p>
          <a:endParaRPr lang="es-PE"/>
        </a:p>
      </dgm:t>
    </dgm:pt>
    <dgm:pt modelId="{14F01F6C-E08E-405D-A12E-19E997D182ED}" type="sibTrans" cxnId="{2C7004D6-236B-4C71-9917-E0ED098D36F5}">
      <dgm:prSet/>
      <dgm:spPr/>
      <dgm:t>
        <a:bodyPr/>
        <a:lstStyle/>
        <a:p>
          <a:endParaRPr lang="es-PE"/>
        </a:p>
      </dgm:t>
    </dgm:pt>
    <dgm:pt modelId="{A758256A-427A-4F78-9648-A77DD915BE62}">
      <dgm:prSet/>
      <dgm:spPr/>
      <dgm:t>
        <a:bodyPr/>
        <a:lstStyle/>
        <a:p>
          <a:pPr>
            <a:buNone/>
          </a:pPr>
          <a:r>
            <a:rPr lang="es-ES"/>
            <a:t>Facilitar la evaluación y mejora continua de capacidades.</a:t>
          </a:r>
        </a:p>
      </dgm:t>
    </dgm:pt>
    <dgm:pt modelId="{F2E62B1A-5E89-47B6-9D30-509A80025384}" type="parTrans" cxnId="{D65CA782-C063-48A6-9B6F-3B6E3415FE24}">
      <dgm:prSet/>
      <dgm:spPr/>
      <dgm:t>
        <a:bodyPr/>
        <a:lstStyle/>
        <a:p>
          <a:endParaRPr lang="es-PE"/>
        </a:p>
      </dgm:t>
    </dgm:pt>
    <dgm:pt modelId="{00CE996B-8715-41B9-87C9-51F8E270381B}" type="sibTrans" cxnId="{D65CA782-C063-48A6-9B6F-3B6E3415FE24}">
      <dgm:prSet/>
      <dgm:spPr/>
      <dgm:t>
        <a:bodyPr/>
        <a:lstStyle/>
        <a:p>
          <a:endParaRPr lang="es-PE"/>
        </a:p>
      </dgm:t>
    </dgm:pt>
    <dgm:pt modelId="{DF1425C2-0162-4505-AC82-5220787876D1}">
      <dgm:prSet/>
      <dgm:spPr/>
      <dgm:t>
        <a:bodyPr/>
        <a:lstStyle/>
        <a:p>
          <a:r>
            <a:rPr lang="es-ES"/>
            <a:t>Aumentar la conformidad con estándares internacionales (ISO/IEC, IEEE).</a:t>
          </a:r>
        </a:p>
      </dgm:t>
    </dgm:pt>
    <dgm:pt modelId="{8B554174-795B-464B-9779-F5F613F818A2}" type="parTrans" cxnId="{0C931E9C-210B-4A3A-93C6-E6231CE8C7DF}">
      <dgm:prSet/>
      <dgm:spPr/>
      <dgm:t>
        <a:bodyPr/>
        <a:lstStyle/>
        <a:p>
          <a:endParaRPr lang="es-PE"/>
        </a:p>
      </dgm:t>
    </dgm:pt>
    <dgm:pt modelId="{8BEB2F29-DF63-4847-98EB-A7A259294544}" type="sibTrans" cxnId="{0C931E9C-210B-4A3A-93C6-E6231CE8C7DF}">
      <dgm:prSet/>
      <dgm:spPr/>
      <dgm:t>
        <a:bodyPr/>
        <a:lstStyle/>
        <a:p>
          <a:endParaRPr lang="es-PE"/>
        </a:p>
      </dgm:t>
    </dgm:pt>
    <dgm:pt modelId="{9BB33B06-72C0-4C99-B9D4-FF82CB4B139D}" type="pres">
      <dgm:prSet presAssocID="{0C434FB6-67FE-454B-B127-7A1821CB6067}" presName="vert0" presStyleCnt="0">
        <dgm:presLayoutVars>
          <dgm:dir/>
          <dgm:animOne val="branch"/>
          <dgm:animLvl val="lvl"/>
        </dgm:presLayoutVars>
      </dgm:prSet>
      <dgm:spPr/>
    </dgm:pt>
    <dgm:pt modelId="{FC4ECB0B-52B9-4DDD-8066-D555E13FD1AD}" type="pres">
      <dgm:prSet presAssocID="{3BA61855-B5B7-4857-9155-F262E00C78E1}" presName="thickLine" presStyleLbl="alignNode1" presStyleIdx="0" presStyleCnt="4"/>
      <dgm:spPr/>
    </dgm:pt>
    <dgm:pt modelId="{9E08A359-BE97-442B-BF6A-C404E7BD48B9}" type="pres">
      <dgm:prSet presAssocID="{3BA61855-B5B7-4857-9155-F262E00C78E1}" presName="horz1" presStyleCnt="0"/>
      <dgm:spPr/>
    </dgm:pt>
    <dgm:pt modelId="{2A609A79-6980-4CD3-8092-DC5B560BA585}" type="pres">
      <dgm:prSet presAssocID="{3BA61855-B5B7-4857-9155-F262E00C78E1}" presName="tx1" presStyleLbl="revTx" presStyleIdx="0" presStyleCnt="4"/>
      <dgm:spPr/>
    </dgm:pt>
    <dgm:pt modelId="{EF5E277B-33E1-4CA2-B397-A3E166BFB522}" type="pres">
      <dgm:prSet presAssocID="{3BA61855-B5B7-4857-9155-F262E00C78E1}" presName="vert1" presStyleCnt="0"/>
      <dgm:spPr/>
    </dgm:pt>
    <dgm:pt modelId="{668584A4-0650-4000-B94B-9FD12A5BC59B}" type="pres">
      <dgm:prSet presAssocID="{180169C4-4A8E-41C2-A0D5-7C3C6E5C01CF}" presName="thickLine" presStyleLbl="alignNode1" presStyleIdx="1" presStyleCnt="4"/>
      <dgm:spPr/>
    </dgm:pt>
    <dgm:pt modelId="{3D19E497-7297-4E43-8497-D4390140C4D1}" type="pres">
      <dgm:prSet presAssocID="{180169C4-4A8E-41C2-A0D5-7C3C6E5C01CF}" presName="horz1" presStyleCnt="0"/>
      <dgm:spPr/>
    </dgm:pt>
    <dgm:pt modelId="{FA6BBCAF-B2E2-444A-8F9A-FE45CB09F550}" type="pres">
      <dgm:prSet presAssocID="{180169C4-4A8E-41C2-A0D5-7C3C6E5C01CF}" presName="tx1" presStyleLbl="revTx" presStyleIdx="1" presStyleCnt="4"/>
      <dgm:spPr/>
    </dgm:pt>
    <dgm:pt modelId="{8F0C5328-34C3-4315-BB89-538C32918B70}" type="pres">
      <dgm:prSet presAssocID="{180169C4-4A8E-41C2-A0D5-7C3C6E5C01CF}" presName="vert1" presStyleCnt="0"/>
      <dgm:spPr/>
    </dgm:pt>
    <dgm:pt modelId="{3AA22535-D3E8-4FDE-9B1F-820501B04500}" type="pres">
      <dgm:prSet presAssocID="{A758256A-427A-4F78-9648-A77DD915BE62}" presName="thickLine" presStyleLbl="alignNode1" presStyleIdx="2" presStyleCnt="4"/>
      <dgm:spPr/>
    </dgm:pt>
    <dgm:pt modelId="{2A15E4DD-A0FE-4519-A9C6-1C5793DB9AEF}" type="pres">
      <dgm:prSet presAssocID="{A758256A-427A-4F78-9648-A77DD915BE62}" presName="horz1" presStyleCnt="0"/>
      <dgm:spPr/>
    </dgm:pt>
    <dgm:pt modelId="{E7B9FB8A-C879-4054-B323-496E8ED276BC}" type="pres">
      <dgm:prSet presAssocID="{A758256A-427A-4F78-9648-A77DD915BE62}" presName="tx1" presStyleLbl="revTx" presStyleIdx="2" presStyleCnt="4"/>
      <dgm:spPr/>
    </dgm:pt>
    <dgm:pt modelId="{332B2381-9040-4B97-91A9-54C738B71418}" type="pres">
      <dgm:prSet presAssocID="{A758256A-427A-4F78-9648-A77DD915BE62}" presName="vert1" presStyleCnt="0"/>
      <dgm:spPr/>
    </dgm:pt>
    <dgm:pt modelId="{DF573CDC-8D5E-485C-8EE1-97157EEBB3AA}" type="pres">
      <dgm:prSet presAssocID="{DF1425C2-0162-4505-AC82-5220787876D1}" presName="thickLine" presStyleLbl="alignNode1" presStyleIdx="3" presStyleCnt="4"/>
      <dgm:spPr/>
    </dgm:pt>
    <dgm:pt modelId="{D0B6E2E3-63B8-4EBC-A94E-E2B7D1ACB220}" type="pres">
      <dgm:prSet presAssocID="{DF1425C2-0162-4505-AC82-5220787876D1}" presName="horz1" presStyleCnt="0"/>
      <dgm:spPr/>
    </dgm:pt>
    <dgm:pt modelId="{BD4901DA-5340-4739-86F7-38B3F3216381}" type="pres">
      <dgm:prSet presAssocID="{DF1425C2-0162-4505-AC82-5220787876D1}" presName="tx1" presStyleLbl="revTx" presStyleIdx="3" presStyleCnt="4"/>
      <dgm:spPr/>
    </dgm:pt>
    <dgm:pt modelId="{35DE5180-0657-4D49-83B2-E9043D2BD79E}" type="pres">
      <dgm:prSet presAssocID="{DF1425C2-0162-4505-AC82-5220787876D1}" presName="vert1" presStyleCnt="0"/>
      <dgm:spPr/>
    </dgm:pt>
  </dgm:ptLst>
  <dgm:cxnLst>
    <dgm:cxn modelId="{8B14E60C-7FFF-4095-B3D6-D0464E122E21}" type="presOf" srcId="{0C434FB6-67FE-454B-B127-7A1821CB6067}" destId="{9BB33B06-72C0-4C99-B9D4-FF82CB4B139D}" srcOrd="0" destOrd="0" presId="urn:microsoft.com/office/officeart/2008/layout/LinedList"/>
    <dgm:cxn modelId="{3C8FF519-F3D9-4BF4-B734-232EB8A0D860}" type="presOf" srcId="{DF1425C2-0162-4505-AC82-5220787876D1}" destId="{BD4901DA-5340-4739-86F7-38B3F3216381}" srcOrd="0" destOrd="0" presId="urn:microsoft.com/office/officeart/2008/layout/LinedList"/>
    <dgm:cxn modelId="{F7B7DD56-2210-4C9C-A45E-DAAEC9211927}" type="presOf" srcId="{180169C4-4A8E-41C2-A0D5-7C3C6E5C01CF}" destId="{FA6BBCAF-B2E2-444A-8F9A-FE45CB09F550}" srcOrd="0" destOrd="0" presId="urn:microsoft.com/office/officeart/2008/layout/LinedList"/>
    <dgm:cxn modelId="{D65CA782-C063-48A6-9B6F-3B6E3415FE24}" srcId="{0C434FB6-67FE-454B-B127-7A1821CB6067}" destId="{A758256A-427A-4F78-9648-A77DD915BE62}" srcOrd="2" destOrd="0" parTransId="{F2E62B1A-5E89-47B6-9D30-509A80025384}" sibTransId="{00CE996B-8715-41B9-87C9-51F8E270381B}"/>
    <dgm:cxn modelId="{2653FF89-DBCC-425A-88DA-9D57736A8C10}" type="presOf" srcId="{3BA61855-B5B7-4857-9155-F262E00C78E1}" destId="{2A609A79-6980-4CD3-8092-DC5B560BA585}" srcOrd="0" destOrd="0" presId="urn:microsoft.com/office/officeart/2008/layout/LinedList"/>
    <dgm:cxn modelId="{0C931E9C-210B-4A3A-93C6-E6231CE8C7DF}" srcId="{0C434FB6-67FE-454B-B127-7A1821CB6067}" destId="{DF1425C2-0162-4505-AC82-5220787876D1}" srcOrd="3" destOrd="0" parTransId="{8B554174-795B-464B-9779-F5F613F818A2}" sibTransId="{8BEB2F29-DF63-4847-98EB-A7A259294544}"/>
    <dgm:cxn modelId="{978E8CA6-018A-44DA-AD2D-A5BE468BE83B}" srcId="{0C434FB6-67FE-454B-B127-7A1821CB6067}" destId="{3BA61855-B5B7-4857-9155-F262E00C78E1}" srcOrd="0" destOrd="0" parTransId="{6B9A8B9D-1B08-4D48-8C6C-EB99579496C1}" sibTransId="{2080D951-49A6-4B5D-8A6E-00667BC2FF26}"/>
    <dgm:cxn modelId="{2C7004D6-236B-4C71-9917-E0ED098D36F5}" srcId="{0C434FB6-67FE-454B-B127-7A1821CB6067}" destId="{180169C4-4A8E-41C2-A0D5-7C3C6E5C01CF}" srcOrd="1" destOrd="0" parTransId="{15D0CF2C-6F7A-4D46-904C-F00A0A7B4A92}" sibTransId="{14F01F6C-E08E-405D-A12E-19E997D182ED}"/>
    <dgm:cxn modelId="{558154EC-D045-4C07-9029-0FDC0CD49CA0}" type="presOf" srcId="{A758256A-427A-4F78-9648-A77DD915BE62}" destId="{E7B9FB8A-C879-4054-B323-496E8ED276BC}" srcOrd="0" destOrd="0" presId="urn:microsoft.com/office/officeart/2008/layout/LinedList"/>
    <dgm:cxn modelId="{8DCB4051-0CBA-4C2B-822C-FDEA267EB145}" type="presParOf" srcId="{9BB33B06-72C0-4C99-B9D4-FF82CB4B139D}" destId="{FC4ECB0B-52B9-4DDD-8066-D555E13FD1AD}" srcOrd="0" destOrd="0" presId="urn:microsoft.com/office/officeart/2008/layout/LinedList"/>
    <dgm:cxn modelId="{50C83B0C-F0B0-470B-AA4C-D7D79FE5ED19}" type="presParOf" srcId="{9BB33B06-72C0-4C99-B9D4-FF82CB4B139D}" destId="{9E08A359-BE97-442B-BF6A-C404E7BD48B9}" srcOrd="1" destOrd="0" presId="urn:microsoft.com/office/officeart/2008/layout/LinedList"/>
    <dgm:cxn modelId="{9542188C-3ACA-4BF7-94FE-986C12785B45}" type="presParOf" srcId="{9E08A359-BE97-442B-BF6A-C404E7BD48B9}" destId="{2A609A79-6980-4CD3-8092-DC5B560BA585}" srcOrd="0" destOrd="0" presId="urn:microsoft.com/office/officeart/2008/layout/LinedList"/>
    <dgm:cxn modelId="{9CEBC15D-6C39-4485-860E-648E7D64BF96}" type="presParOf" srcId="{9E08A359-BE97-442B-BF6A-C404E7BD48B9}" destId="{EF5E277B-33E1-4CA2-B397-A3E166BFB522}" srcOrd="1" destOrd="0" presId="urn:microsoft.com/office/officeart/2008/layout/LinedList"/>
    <dgm:cxn modelId="{96F6034B-1445-4B0B-8FCB-4F292D816AC2}" type="presParOf" srcId="{9BB33B06-72C0-4C99-B9D4-FF82CB4B139D}" destId="{668584A4-0650-4000-B94B-9FD12A5BC59B}" srcOrd="2" destOrd="0" presId="urn:microsoft.com/office/officeart/2008/layout/LinedList"/>
    <dgm:cxn modelId="{5D04ACB0-6FC3-487E-AE1A-CBCF7E5B1316}" type="presParOf" srcId="{9BB33B06-72C0-4C99-B9D4-FF82CB4B139D}" destId="{3D19E497-7297-4E43-8497-D4390140C4D1}" srcOrd="3" destOrd="0" presId="urn:microsoft.com/office/officeart/2008/layout/LinedList"/>
    <dgm:cxn modelId="{0DDA1989-0E16-4D4B-AACA-D1E2D8A4E558}" type="presParOf" srcId="{3D19E497-7297-4E43-8497-D4390140C4D1}" destId="{FA6BBCAF-B2E2-444A-8F9A-FE45CB09F550}" srcOrd="0" destOrd="0" presId="urn:microsoft.com/office/officeart/2008/layout/LinedList"/>
    <dgm:cxn modelId="{0C18DF66-2837-4BAD-8C61-6080AD4F85B5}" type="presParOf" srcId="{3D19E497-7297-4E43-8497-D4390140C4D1}" destId="{8F0C5328-34C3-4315-BB89-538C32918B70}" srcOrd="1" destOrd="0" presId="urn:microsoft.com/office/officeart/2008/layout/LinedList"/>
    <dgm:cxn modelId="{896C2453-D466-49D9-B193-8DE63887BCFB}" type="presParOf" srcId="{9BB33B06-72C0-4C99-B9D4-FF82CB4B139D}" destId="{3AA22535-D3E8-4FDE-9B1F-820501B04500}" srcOrd="4" destOrd="0" presId="urn:microsoft.com/office/officeart/2008/layout/LinedList"/>
    <dgm:cxn modelId="{1F75C78B-FDDB-43FC-92C6-3DAF06FEFCA9}" type="presParOf" srcId="{9BB33B06-72C0-4C99-B9D4-FF82CB4B139D}" destId="{2A15E4DD-A0FE-4519-A9C6-1C5793DB9AEF}" srcOrd="5" destOrd="0" presId="urn:microsoft.com/office/officeart/2008/layout/LinedList"/>
    <dgm:cxn modelId="{9E181947-8288-4074-8D49-235C879AE0B8}" type="presParOf" srcId="{2A15E4DD-A0FE-4519-A9C6-1C5793DB9AEF}" destId="{E7B9FB8A-C879-4054-B323-496E8ED276BC}" srcOrd="0" destOrd="0" presId="urn:microsoft.com/office/officeart/2008/layout/LinedList"/>
    <dgm:cxn modelId="{760865C5-6802-4C09-B825-0F1714C7B115}" type="presParOf" srcId="{2A15E4DD-A0FE-4519-A9C6-1C5793DB9AEF}" destId="{332B2381-9040-4B97-91A9-54C738B71418}" srcOrd="1" destOrd="0" presId="urn:microsoft.com/office/officeart/2008/layout/LinedList"/>
    <dgm:cxn modelId="{0BBB77B9-FEDD-4085-9AD5-B378FE143D76}" type="presParOf" srcId="{9BB33B06-72C0-4C99-B9D4-FF82CB4B139D}" destId="{DF573CDC-8D5E-485C-8EE1-97157EEBB3AA}" srcOrd="6" destOrd="0" presId="urn:microsoft.com/office/officeart/2008/layout/LinedList"/>
    <dgm:cxn modelId="{75FB4DBF-16A8-4A0B-9C2B-8CCB3A98A823}" type="presParOf" srcId="{9BB33B06-72C0-4C99-B9D4-FF82CB4B139D}" destId="{D0B6E2E3-63B8-4EBC-A94E-E2B7D1ACB220}" srcOrd="7" destOrd="0" presId="urn:microsoft.com/office/officeart/2008/layout/LinedList"/>
    <dgm:cxn modelId="{BC1EE71C-189D-48A4-A91B-B9005BABD479}" type="presParOf" srcId="{D0B6E2E3-63B8-4EBC-A94E-E2B7D1ACB220}" destId="{BD4901DA-5340-4739-86F7-38B3F3216381}" srcOrd="0" destOrd="0" presId="urn:microsoft.com/office/officeart/2008/layout/LinedList"/>
    <dgm:cxn modelId="{6A412001-4225-4FEA-9F61-F115D6FB3B34}" type="presParOf" srcId="{D0B6E2E3-63B8-4EBC-A94E-E2B7D1ACB220}" destId="{35DE5180-0657-4D49-83B2-E9043D2BD79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434FB6-67FE-454B-B127-7A1821CB606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3BA61855-B5B7-4857-9155-F262E00C78E1}">
      <dgm:prSet phldrT="[Texto]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PE" dirty="0"/>
            <a:t>Reorganización modular del modelo.</a:t>
          </a:r>
        </a:p>
      </dgm:t>
    </dgm:pt>
    <dgm:pt modelId="{6B9A8B9D-1B08-4D48-8C6C-EB99579496C1}" type="parTrans" cxnId="{978E8CA6-018A-44DA-AD2D-A5BE468BE83B}">
      <dgm:prSet/>
      <dgm:spPr/>
      <dgm:t>
        <a:bodyPr/>
        <a:lstStyle/>
        <a:p>
          <a:endParaRPr lang="es-PE"/>
        </a:p>
      </dgm:t>
    </dgm:pt>
    <dgm:pt modelId="{2080D951-49A6-4B5D-8A6E-00667BC2FF26}" type="sibTrans" cxnId="{978E8CA6-018A-44DA-AD2D-A5BE468BE83B}">
      <dgm:prSet/>
      <dgm:spPr/>
      <dgm:t>
        <a:bodyPr/>
        <a:lstStyle/>
        <a:p>
          <a:endParaRPr lang="es-PE"/>
        </a:p>
      </dgm:t>
    </dgm:pt>
    <dgm:pt modelId="{6EAA7602-3459-4226-ACC0-ECB3BF9A4019}">
      <dgm:prSet/>
      <dgm:spPr/>
      <dgm:t>
        <a:bodyPr/>
        <a:lstStyle/>
        <a:p>
          <a:pPr>
            <a:buNone/>
          </a:pPr>
          <a:r>
            <a:rPr lang="es-ES"/>
            <a:t>Contiene prácticas genéricas y específicas divididas en áreas de capacidad.</a:t>
          </a:r>
        </a:p>
      </dgm:t>
    </dgm:pt>
    <dgm:pt modelId="{A20BA3E4-05EA-4578-BCB3-085011C4099D}" type="parTrans" cxnId="{FC343EC1-ADEF-4CF4-925D-AFB6CD7EFD13}">
      <dgm:prSet/>
      <dgm:spPr/>
      <dgm:t>
        <a:bodyPr/>
        <a:lstStyle/>
        <a:p>
          <a:endParaRPr lang="es-PE"/>
        </a:p>
      </dgm:t>
    </dgm:pt>
    <dgm:pt modelId="{A21D4D3A-B94C-4194-BE64-B49770CF23B0}" type="sibTrans" cxnId="{FC343EC1-ADEF-4CF4-925D-AFB6CD7EFD13}">
      <dgm:prSet/>
      <dgm:spPr/>
      <dgm:t>
        <a:bodyPr/>
        <a:lstStyle/>
        <a:p>
          <a:endParaRPr lang="es-PE"/>
        </a:p>
      </dgm:t>
    </dgm:pt>
    <dgm:pt modelId="{F75D796F-E3E6-45D4-9AF2-08BF20740D19}">
      <dgm:prSet/>
      <dgm:spPr/>
      <dgm:t>
        <a:bodyPr/>
        <a:lstStyle/>
        <a:p>
          <a:pPr>
            <a:buNone/>
          </a:pPr>
          <a:r>
            <a:rPr lang="es-ES"/>
            <a:t>Se organiza en niveles de madurez (1 a 5) y niveles de capacidad (1 a 4).</a:t>
          </a:r>
        </a:p>
      </dgm:t>
    </dgm:pt>
    <dgm:pt modelId="{E9AAF529-D5F8-4D21-BC0D-89E85597F697}" type="parTrans" cxnId="{7B456A60-6561-47C2-84C4-4AA5893B2E90}">
      <dgm:prSet/>
      <dgm:spPr/>
      <dgm:t>
        <a:bodyPr/>
        <a:lstStyle/>
        <a:p>
          <a:endParaRPr lang="es-PE"/>
        </a:p>
      </dgm:t>
    </dgm:pt>
    <dgm:pt modelId="{FC7BFF50-1CA6-4B58-9DDC-7B546F83CF8F}" type="sibTrans" cxnId="{7B456A60-6561-47C2-84C4-4AA5893B2E90}">
      <dgm:prSet/>
      <dgm:spPr/>
      <dgm:t>
        <a:bodyPr/>
        <a:lstStyle/>
        <a:p>
          <a:endParaRPr lang="es-PE"/>
        </a:p>
      </dgm:t>
    </dgm:pt>
    <dgm:pt modelId="{5FA19AAA-F145-4E8A-BDB8-2ED20E1B243B}">
      <dgm:prSet/>
      <dgm:spPr/>
      <dgm:t>
        <a:bodyPr/>
        <a:lstStyle/>
        <a:p>
          <a:r>
            <a:rPr lang="es-PE"/>
            <a:t>Aplica para múltiples dominios: Desarrollo (DEV), Servicios (SVC), Proveedores (SPM).</a:t>
          </a:r>
        </a:p>
      </dgm:t>
    </dgm:pt>
    <dgm:pt modelId="{A9B779EB-5492-468D-A90C-41C90261F48D}" type="parTrans" cxnId="{ECDF6A2B-519D-4031-A2FF-F17328A26E2B}">
      <dgm:prSet/>
      <dgm:spPr/>
      <dgm:t>
        <a:bodyPr/>
        <a:lstStyle/>
        <a:p>
          <a:endParaRPr lang="es-PE"/>
        </a:p>
      </dgm:t>
    </dgm:pt>
    <dgm:pt modelId="{8A8C4959-D1E2-4D17-8ACE-71518FEE3D0F}" type="sibTrans" cxnId="{ECDF6A2B-519D-4031-A2FF-F17328A26E2B}">
      <dgm:prSet/>
      <dgm:spPr/>
      <dgm:t>
        <a:bodyPr/>
        <a:lstStyle/>
        <a:p>
          <a:endParaRPr lang="es-PE"/>
        </a:p>
      </dgm:t>
    </dgm:pt>
    <dgm:pt modelId="{92EE9ED7-B8E3-4E2F-895E-A9D3E5CDD53B}" type="pres">
      <dgm:prSet presAssocID="{0C434FB6-67FE-454B-B127-7A1821CB6067}" presName="linear" presStyleCnt="0">
        <dgm:presLayoutVars>
          <dgm:animLvl val="lvl"/>
          <dgm:resizeHandles val="exact"/>
        </dgm:presLayoutVars>
      </dgm:prSet>
      <dgm:spPr/>
    </dgm:pt>
    <dgm:pt modelId="{09AF005A-4223-42B4-8D5B-61E782E49908}" type="pres">
      <dgm:prSet presAssocID="{3BA61855-B5B7-4857-9155-F262E00C78E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F6352EA-B136-4C73-9BE5-1C4FE44E45DA}" type="pres">
      <dgm:prSet presAssocID="{2080D951-49A6-4B5D-8A6E-00667BC2FF26}" presName="spacer" presStyleCnt="0"/>
      <dgm:spPr/>
    </dgm:pt>
    <dgm:pt modelId="{15A77C0C-CE2B-4D0E-905C-BFD9A2804B66}" type="pres">
      <dgm:prSet presAssocID="{6EAA7602-3459-4226-ACC0-ECB3BF9A401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52C634B-157F-47BC-A5A7-9D6C8C66824A}" type="pres">
      <dgm:prSet presAssocID="{A21D4D3A-B94C-4194-BE64-B49770CF23B0}" presName="spacer" presStyleCnt="0"/>
      <dgm:spPr/>
    </dgm:pt>
    <dgm:pt modelId="{611EA453-0F3D-4B08-96A8-93CF2FE1C3C2}" type="pres">
      <dgm:prSet presAssocID="{F75D796F-E3E6-45D4-9AF2-08BF20740D1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46439C6-B8C5-47E4-82B2-97336542DD10}" type="pres">
      <dgm:prSet presAssocID="{FC7BFF50-1CA6-4B58-9DDC-7B546F83CF8F}" presName="spacer" presStyleCnt="0"/>
      <dgm:spPr/>
    </dgm:pt>
    <dgm:pt modelId="{3EB36B65-708E-4807-9ED1-68FA9E3E38CE}" type="pres">
      <dgm:prSet presAssocID="{5FA19AAA-F145-4E8A-BDB8-2ED20E1B243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749BE21-4603-4CA9-8900-17349D941BF0}" type="presOf" srcId="{6EAA7602-3459-4226-ACC0-ECB3BF9A4019}" destId="{15A77C0C-CE2B-4D0E-905C-BFD9A2804B66}" srcOrd="0" destOrd="0" presId="urn:microsoft.com/office/officeart/2005/8/layout/vList2"/>
    <dgm:cxn modelId="{ECDF6A2B-519D-4031-A2FF-F17328A26E2B}" srcId="{0C434FB6-67FE-454B-B127-7A1821CB6067}" destId="{5FA19AAA-F145-4E8A-BDB8-2ED20E1B243B}" srcOrd="3" destOrd="0" parTransId="{A9B779EB-5492-468D-A90C-41C90261F48D}" sibTransId="{8A8C4959-D1E2-4D17-8ACE-71518FEE3D0F}"/>
    <dgm:cxn modelId="{7B456A60-6561-47C2-84C4-4AA5893B2E90}" srcId="{0C434FB6-67FE-454B-B127-7A1821CB6067}" destId="{F75D796F-E3E6-45D4-9AF2-08BF20740D19}" srcOrd="2" destOrd="0" parTransId="{E9AAF529-D5F8-4D21-BC0D-89E85597F697}" sibTransId="{FC7BFF50-1CA6-4B58-9DDC-7B546F83CF8F}"/>
    <dgm:cxn modelId="{29D91A61-4F2F-4AD6-A511-C02EAE5CA2D1}" type="presOf" srcId="{5FA19AAA-F145-4E8A-BDB8-2ED20E1B243B}" destId="{3EB36B65-708E-4807-9ED1-68FA9E3E38CE}" srcOrd="0" destOrd="0" presId="urn:microsoft.com/office/officeart/2005/8/layout/vList2"/>
    <dgm:cxn modelId="{A3874F8C-FF14-488C-B262-CF78C13594FD}" type="presOf" srcId="{3BA61855-B5B7-4857-9155-F262E00C78E1}" destId="{09AF005A-4223-42B4-8D5B-61E782E49908}" srcOrd="0" destOrd="0" presId="urn:microsoft.com/office/officeart/2005/8/layout/vList2"/>
    <dgm:cxn modelId="{D2B8849E-D04D-4761-B6BF-9DE9CFD1CAD6}" type="presOf" srcId="{0C434FB6-67FE-454B-B127-7A1821CB6067}" destId="{92EE9ED7-B8E3-4E2F-895E-A9D3E5CDD53B}" srcOrd="0" destOrd="0" presId="urn:microsoft.com/office/officeart/2005/8/layout/vList2"/>
    <dgm:cxn modelId="{978E8CA6-018A-44DA-AD2D-A5BE468BE83B}" srcId="{0C434FB6-67FE-454B-B127-7A1821CB6067}" destId="{3BA61855-B5B7-4857-9155-F262E00C78E1}" srcOrd="0" destOrd="0" parTransId="{6B9A8B9D-1B08-4D48-8C6C-EB99579496C1}" sibTransId="{2080D951-49A6-4B5D-8A6E-00667BC2FF26}"/>
    <dgm:cxn modelId="{FC343EC1-ADEF-4CF4-925D-AFB6CD7EFD13}" srcId="{0C434FB6-67FE-454B-B127-7A1821CB6067}" destId="{6EAA7602-3459-4226-ACC0-ECB3BF9A4019}" srcOrd="1" destOrd="0" parTransId="{A20BA3E4-05EA-4578-BCB3-085011C4099D}" sibTransId="{A21D4D3A-B94C-4194-BE64-B49770CF23B0}"/>
    <dgm:cxn modelId="{108309D1-C99F-4178-9AC2-175615E5D62C}" type="presOf" srcId="{F75D796F-E3E6-45D4-9AF2-08BF20740D19}" destId="{611EA453-0F3D-4B08-96A8-93CF2FE1C3C2}" srcOrd="0" destOrd="0" presId="urn:microsoft.com/office/officeart/2005/8/layout/vList2"/>
    <dgm:cxn modelId="{E3D3ED3A-BF92-4A8E-A232-AD6BAD09CEBF}" type="presParOf" srcId="{92EE9ED7-B8E3-4E2F-895E-A9D3E5CDD53B}" destId="{09AF005A-4223-42B4-8D5B-61E782E49908}" srcOrd="0" destOrd="0" presId="urn:microsoft.com/office/officeart/2005/8/layout/vList2"/>
    <dgm:cxn modelId="{60AB0396-4D30-4FFA-B81B-9DADB92A94DA}" type="presParOf" srcId="{92EE9ED7-B8E3-4E2F-895E-A9D3E5CDD53B}" destId="{2F6352EA-B136-4C73-9BE5-1C4FE44E45DA}" srcOrd="1" destOrd="0" presId="urn:microsoft.com/office/officeart/2005/8/layout/vList2"/>
    <dgm:cxn modelId="{ACCAA595-96EE-47C8-9F68-58243E4C0B8F}" type="presParOf" srcId="{92EE9ED7-B8E3-4E2F-895E-A9D3E5CDD53B}" destId="{15A77C0C-CE2B-4D0E-905C-BFD9A2804B66}" srcOrd="2" destOrd="0" presId="urn:microsoft.com/office/officeart/2005/8/layout/vList2"/>
    <dgm:cxn modelId="{C663B78A-6DF8-4362-99C5-6A39F6CDCA9C}" type="presParOf" srcId="{92EE9ED7-B8E3-4E2F-895E-A9D3E5CDD53B}" destId="{252C634B-157F-47BC-A5A7-9D6C8C66824A}" srcOrd="3" destOrd="0" presId="urn:microsoft.com/office/officeart/2005/8/layout/vList2"/>
    <dgm:cxn modelId="{8A6FD8A0-2DC4-42FA-B4F4-0E083C94693E}" type="presParOf" srcId="{92EE9ED7-B8E3-4E2F-895E-A9D3E5CDD53B}" destId="{611EA453-0F3D-4B08-96A8-93CF2FE1C3C2}" srcOrd="4" destOrd="0" presId="urn:microsoft.com/office/officeart/2005/8/layout/vList2"/>
    <dgm:cxn modelId="{8FD62B5F-FFEF-486E-AB2B-13C0433CC034}" type="presParOf" srcId="{92EE9ED7-B8E3-4E2F-895E-A9D3E5CDD53B}" destId="{146439C6-B8C5-47E4-82B2-97336542DD10}" srcOrd="5" destOrd="0" presId="urn:microsoft.com/office/officeart/2005/8/layout/vList2"/>
    <dgm:cxn modelId="{3AE2397F-91AA-485D-B288-889443168818}" type="presParOf" srcId="{92EE9ED7-B8E3-4E2F-895E-A9D3E5CDD53B}" destId="{3EB36B65-708E-4807-9ED1-68FA9E3E38C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434FB6-67FE-454B-B127-7A1821CB6067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3BA61855-B5B7-4857-9155-F262E00C78E1}">
      <dgm:prSet phldrT="[Texto]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PE" dirty="0"/>
            <a:t>Las áreas de capacidad (</a:t>
          </a:r>
          <a:r>
            <a:rPr lang="es-PE" dirty="0" err="1"/>
            <a:t>Capability</a:t>
          </a:r>
          <a:r>
            <a:rPr lang="es-PE" dirty="0"/>
            <a:t> </a:t>
          </a:r>
          <a:r>
            <a:rPr lang="es-PE" dirty="0" err="1"/>
            <a:t>Areas</a:t>
          </a:r>
          <a:r>
            <a:rPr lang="es-PE" dirty="0"/>
            <a:t>) agrupan prácticas relacionadas.</a:t>
          </a:r>
        </a:p>
      </dgm:t>
    </dgm:pt>
    <dgm:pt modelId="{6B9A8B9D-1B08-4D48-8C6C-EB99579496C1}" type="parTrans" cxnId="{978E8CA6-018A-44DA-AD2D-A5BE468BE83B}">
      <dgm:prSet/>
      <dgm:spPr/>
      <dgm:t>
        <a:bodyPr/>
        <a:lstStyle/>
        <a:p>
          <a:endParaRPr lang="es-PE"/>
        </a:p>
      </dgm:t>
    </dgm:pt>
    <dgm:pt modelId="{2080D951-49A6-4B5D-8A6E-00667BC2FF26}" type="sibTrans" cxnId="{978E8CA6-018A-44DA-AD2D-A5BE468BE83B}">
      <dgm:prSet/>
      <dgm:spPr/>
      <dgm:t>
        <a:bodyPr/>
        <a:lstStyle/>
        <a:p>
          <a:endParaRPr lang="es-PE"/>
        </a:p>
      </dgm:t>
    </dgm:pt>
    <dgm:pt modelId="{37EFBD53-49B1-4020-9F28-722AC0EC45C2}">
      <dgm:prSet/>
      <dgm:spPr/>
      <dgm:t>
        <a:bodyPr/>
        <a:lstStyle/>
        <a:p>
          <a:pPr>
            <a:buNone/>
          </a:pPr>
          <a:r>
            <a:rPr lang="en-US" dirty="0" err="1"/>
            <a:t>Ejemplos</a:t>
          </a:r>
          <a:r>
            <a:rPr lang="en-US" dirty="0"/>
            <a:t>: Engineering, Planning, Managing Performance, Supporting Implementation.</a:t>
          </a:r>
        </a:p>
      </dgm:t>
    </dgm:pt>
    <dgm:pt modelId="{3945F121-3E2D-46A0-B507-4F0987FEC4C9}" type="parTrans" cxnId="{918E82BA-3778-4A45-9036-8D7CEA57536D}">
      <dgm:prSet/>
      <dgm:spPr/>
      <dgm:t>
        <a:bodyPr/>
        <a:lstStyle/>
        <a:p>
          <a:endParaRPr lang="es-PE"/>
        </a:p>
      </dgm:t>
    </dgm:pt>
    <dgm:pt modelId="{6C6CE49A-F81B-4918-9D99-A98E7AC98412}" type="sibTrans" cxnId="{918E82BA-3778-4A45-9036-8D7CEA57536D}">
      <dgm:prSet/>
      <dgm:spPr/>
      <dgm:t>
        <a:bodyPr/>
        <a:lstStyle/>
        <a:p>
          <a:endParaRPr lang="es-PE"/>
        </a:p>
      </dgm:t>
    </dgm:pt>
    <dgm:pt modelId="{84ED6C57-7969-49A7-9C8F-CEAB3F92CE86}">
      <dgm:prSet/>
      <dgm:spPr/>
      <dgm:t>
        <a:bodyPr/>
        <a:lstStyle/>
        <a:p>
          <a:pPr>
            <a:buNone/>
          </a:pPr>
          <a:r>
            <a:rPr lang="es-PE"/>
            <a:t>Los dominios adaptan estas áreas al contexto:</a:t>
          </a:r>
        </a:p>
      </dgm:t>
    </dgm:pt>
    <dgm:pt modelId="{8E44D847-613D-461E-AD8C-D205D39B35E6}" type="parTrans" cxnId="{196B2A0F-7740-4384-AA9D-14D39AF90BED}">
      <dgm:prSet/>
      <dgm:spPr/>
      <dgm:t>
        <a:bodyPr/>
        <a:lstStyle/>
        <a:p>
          <a:endParaRPr lang="es-PE"/>
        </a:p>
      </dgm:t>
    </dgm:pt>
    <dgm:pt modelId="{CC555ED9-20FC-4E8F-B97A-7BB08B79C493}" type="sibTrans" cxnId="{196B2A0F-7740-4384-AA9D-14D39AF90BED}">
      <dgm:prSet/>
      <dgm:spPr/>
      <dgm:t>
        <a:bodyPr/>
        <a:lstStyle/>
        <a:p>
          <a:endParaRPr lang="es-PE"/>
        </a:p>
      </dgm:t>
    </dgm:pt>
    <dgm:pt modelId="{201E246D-058C-4E7A-9678-982F562356D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dirty="0"/>
            <a:t>CMMI-DEV (Desarrollo de Productos)</a:t>
          </a:r>
        </a:p>
      </dgm:t>
    </dgm:pt>
    <dgm:pt modelId="{12245985-3756-4B80-A674-6F3190999199}" type="parTrans" cxnId="{827E575A-4DD9-46E1-B93A-3D83A0A8B05F}">
      <dgm:prSet/>
      <dgm:spPr/>
      <dgm:t>
        <a:bodyPr/>
        <a:lstStyle/>
        <a:p>
          <a:endParaRPr lang="es-PE"/>
        </a:p>
      </dgm:t>
    </dgm:pt>
    <dgm:pt modelId="{C9885A21-B6B4-41ED-AED5-D8499D4F542D}" type="sibTrans" cxnId="{827E575A-4DD9-46E1-B93A-3D83A0A8B05F}">
      <dgm:prSet/>
      <dgm:spPr/>
      <dgm:t>
        <a:bodyPr/>
        <a:lstStyle/>
        <a:p>
          <a:endParaRPr lang="es-PE"/>
        </a:p>
      </dgm:t>
    </dgm:pt>
    <dgm:pt modelId="{7567EA3C-0BA0-4A28-9C7F-D82CBAC11AA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dirty="0"/>
            <a:t>CMMI-SVC (Prestación de Servicios)</a:t>
          </a:r>
        </a:p>
      </dgm:t>
    </dgm:pt>
    <dgm:pt modelId="{F2AF08A3-15A8-4A97-9D66-DF42F948D676}" type="parTrans" cxnId="{DF65623B-7812-45E5-A2DB-2C2467CCC191}">
      <dgm:prSet/>
      <dgm:spPr/>
      <dgm:t>
        <a:bodyPr/>
        <a:lstStyle/>
        <a:p>
          <a:endParaRPr lang="es-PE"/>
        </a:p>
      </dgm:t>
    </dgm:pt>
    <dgm:pt modelId="{01FCB2F7-1273-45B1-8E6A-8A61A040A38A}" type="sibTrans" cxnId="{DF65623B-7812-45E5-A2DB-2C2467CCC191}">
      <dgm:prSet/>
      <dgm:spPr/>
      <dgm:t>
        <a:bodyPr/>
        <a:lstStyle/>
        <a:p>
          <a:endParaRPr lang="es-PE"/>
        </a:p>
      </dgm:t>
    </dgm:pt>
    <dgm:pt modelId="{A908215C-01E1-471B-BF7F-4E13CAF7247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dirty="0"/>
            <a:t>CMMI-SPM (Gestión de Proveedores</a:t>
          </a:r>
        </a:p>
      </dgm:t>
    </dgm:pt>
    <dgm:pt modelId="{1EC14E19-FEAB-473C-B87B-840CF13743E6}" type="parTrans" cxnId="{B8CFAE26-D2C0-4CAA-8583-A8925DC4F6CF}">
      <dgm:prSet/>
      <dgm:spPr/>
      <dgm:t>
        <a:bodyPr/>
        <a:lstStyle/>
        <a:p>
          <a:endParaRPr lang="es-PE"/>
        </a:p>
      </dgm:t>
    </dgm:pt>
    <dgm:pt modelId="{1EBE1769-AF7A-49BB-A583-7260212DC04B}" type="sibTrans" cxnId="{B8CFAE26-D2C0-4CAA-8583-A8925DC4F6CF}">
      <dgm:prSet/>
      <dgm:spPr/>
      <dgm:t>
        <a:bodyPr/>
        <a:lstStyle/>
        <a:p>
          <a:endParaRPr lang="es-PE"/>
        </a:p>
      </dgm:t>
    </dgm:pt>
    <dgm:pt modelId="{1729F053-F746-44AE-84D6-D4D21CC1FA69}" type="pres">
      <dgm:prSet presAssocID="{0C434FB6-67FE-454B-B127-7A1821CB6067}" presName="Name0" presStyleCnt="0">
        <dgm:presLayoutVars>
          <dgm:chMax/>
          <dgm:chPref/>
          <dgm:dir/>
        </dgm:presLayoutVars>
      </dgm:prSet>
      <dgm:spPr/>
    </dgm:pt>
    <dgm:pt modelId="{37B97E97-96B6-4E04-991A-1DAB78A4999E}" type="pres">
      <dgm:prSet presAssocID="{3BA61855-B5B7-4857-9155-F262E00C78E1}" presName="parenttextcomposite" presStyleCnt="0"/>
      <dgm:spPr/>
    </dgm:pt>
    <dgm:pt modelId="{01CD4861-E85E-44DF-AAB4-C82B15AE1901}" type="pres">
      <dgm:prSet presAssocID="{3BA61855-B5B7-4857-9155-F262E00C78E1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47580364-5EDF-4FC1-995C-DCCC0497356E}" type="pres">
      <dgm:prSet presAssocID="{3BA61855-B5B7-4857-9155-F262E00C78E1}" presName="parallelogramComposite" presStyleCnt="0"/>
      <dgm:spPr/>
    </dgm:pt>
    <dgm:pt modelId="{EAE47901-94E4-4B33-9F33-A1EA89903DC4}" type="pres">
      <dgm:prSet presAssocID="{3BA61855-B5B7-4857-9155-F262E00C78E1}" presName="parallelogram1" presStyleLbl="alignNode1" presStyleIdx="0" presStyleCnt="21"/>
      <dgm:spPr/>
    </dgm:pt>
    <dgm:pt modelId="{C6684E6F-3375-406F-8F74-267855D172B8}" type="pres">
      <dgm:prSet presAssocID="{3BA61855-B5B7-4857-9155-F262E00C78E1}" presName="parallelogram2" presStyleLbl="alignNode1" presStyleIdx="1" presStyleCnt="21"/>
      <dgm:spPr/>
    </dgm:pt>
    <dgm:pt modelId="{F02FBDD3-573B-481A-81BA-BF33A834961A}" type="pres">
      <dgm:prSet presAssocID="{3BA61855-B5B7-4857-9155-F262E00C78E1}" presName="parallelogram3" presStyleLbl="alignNode1" presStyleIdx="2" presStyleCnt="21"/>
      <dgm:spPr/>
    </dgm:pt>
    <dgm:pt modelId="{D4A3394B-44BF-4CD6-BA0E-DD858BC12528}" type="pres">
      <dgm:prSet presAssocID="{3BA61855-B5B7-4857-9155-F262E00C78E1}" presName="parallelogram4" presStyleLbl="alignNode1" presStyleIdx="3" presStyleCnt="21"/>
      <dgm:spPr/>
    </dgm:pt>
    <dgm:pt modelId="{F19D29B1-2E47-4DA1-A694-EA64F4D66A3C}" type="pres">
      <dgm:prSet presAssocID="{3BA61855-B5B7-4857-9155-F262E00C78E1}" presName="parallelogram5" presStyleLbl="alignNode1" presStyleIdx="4" presStyleCnt="21"/>
      <dgm:spPr/>
    </dgm:pt>
    <dgm:pt modelId="{4EC9C901-C259-4288-AE8C-BCDDD129F2A4}" type="pres">
      <dgm:prSet presAssocID="{3BA61855-B5B7-4857-9155-F262E00C78E1}" presName="parallelogram6" presStyleLbl="alignNode1" presStyleIdx="5" presStyleCnt="21"/>
      <dgm:spPr/>
    </dgm:pt>
    <dgm:pt modelId="{394EE5B7-68F1-49F8-8707-4294BE10B2A1}" type="pres">
      <dgm:prSet presAssocID="{3BA61855-B5B7-4857-9155-F262E00C78E1}" presName="parallelogram7" presStyleLbl="alignNode1" presStyleIdx="6" presStyleCnt="21"/>
      <dgm:spPr/>
    </dgm:pt>
    <dgm:pt modelId="{7616080A-13E4-43F1-9173-3525C9E444F0}" type="pres">
      <dgm:prSet presAssocID="{2080D951-49A6-4B5D-8A6E-00667BC2FF26}" presName="sibTrans" presStyleCnt="0"/>
      <dgm:spPr/>
    </dgm:pt>
    <dgm:pt modelId="{961A5F91-11D4-403A-881A-FDDEFA68EB07}" type="pres">
      <dgm:prSet presAssocID="{37EFBD53-49B1-4020-9F28-722AC0EC45C2}" presName="parenttextcomposite" presStyleCnt="0"/>
      <dgm:spPr/>
    </dgm:pt>
    <dgm:pt modelId="{8A49BF60-5910-442B-9781-0017DDA1B8ED}" type="pres">
      <dgm:prSet presAssocID="{37EFBD53-49B1-4020-9F28-722AC0EC45C2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DAA2FB2E-48F8-49CC-B703-DCEEAA3C4986}" type="pres">
      <dgm:prSet presAssocID="{37EFBD53-49B1-4020-9F28-722AC0EC45C2}" presName="parallelogramComposite" presStyleCnt="0"/>
      <dgm:spPr/>
    </dgm:pt>
    <dgm:pt modelId="{D7154BBD-F7CB-4393-AEE5-A2619BB937B1}" type="pres">
      <dgm:prSet presAssocID="{37EFBD53-49B1-4020-9F28-722AC0EC45C2}" presName="parallelogram1" presStyleLbl="alignNode1" presStyleIdx="7" presStyleCnt="21"/>
      <dgm:spPr/>
    </dgm:pt>
    <dgm:pt modelId="{9AF41850-F2D0-4D41-8A51-EF261EB68EDE}" type="pres">
      <dgm:prSet presAssocID="{37EFBD53-49B1-4020-9F28-722AC0EC45C2}" presName="parallelogram2" presStyleLbl="alignNode1" presStyleIdx="8" presStyleCnt="21"/>
      <dgm:spPr/>
    </dgm:pt>
    <dgm:pt modelId="{0CE7BF00-5E9F-46B7-88B4-380F18337989}" type="pres">
      <dgm:prSet presAssocID="{37EFBD53-49B1-4020-9F28-722AC0EC45C2}" presName="parallelogram3" presStyleLbl="alignNode1" presStyleIdx="9" presStyleCnt="21"/>
      <dgm:spPr/>
    </dgm:pt>
    <dgm:pt modelId="{149016A1-C6BE-4FCC-9808-5B6240C65FC6}" type="pres">
      <dgm:prSet presAssocID="{37EFBD53-49B1-4020-9F28-722AC0EC45C2}" presName="parallelogram4" presStyleLbl="alignNode1" presStyleIdx="10" presStyleCnt="21"/>
      <dgm:spPr/>
    </dgm:pt>
    <dgm:pt modelId="{AE5611BB-27BB-49A1-BB64-B362EEFE7317}" type="pres">
      <dgm:prSet presAssocID="{37EFBD53-49B1-4020-9F28-722AC0EC45C2}" presName="parallelogram5" presStyleLbl="alignNode1" presStyleIdx="11" presStyleCnt="21"/>
      <dgm:spPr/>
    </dgm:pt>
    <dgm:pt modelId="{869A5714-F270-47CC-9C09-CB4F0D919CD2}" type="pres">
      <dgm:prSet presAssocID="{37EFBD53-49B1-4020-9F28-722AC0EC45C2}" presName="parallelogram6" presStyleLbl="alignNode1" presStyleIdx="12" presStyleCnt="21"/>
      <dgm:spPr/>
    </dgm:pt>
    <dgm:pt modelId="{1C837056-E4DF-4603-BC37-BEA603F5FA6D}" type="pres">
      <dgm:prSet presAssocID="{37EFBD53-49B1-4020-9F28-722AC0EC45C2}" presName="parallelogram7" presStyleLbl="alignNode1" presStyleIdx="13" presStyleCnt="21"/>
      <dgm:spPr/>
    </dgm:pt>
    <dgm:pt modelId="{69BE844E-6786-4D9F-9734-95066494A1D6}" type="pres">
      <dgm:prSet presAssocID="{6C6CE49A-F81B-4918-9D99-A98E7AC98412}" presName="sibTrans" presStyleCnt="0"/>
      <dgm:spPr/>
    </dgm:pt>
    <dgm:pt modelId="{FA37D2B7-EED5-4A08-AF5C-0BCE866C5477}" type="pres">
      <dgm:prSet presAssocID="{84ED6C57-7969-49A7-9C8F-CEAB3F92CE86}" presName="parenttextcomposite" presStyleCnt="0"/>
      <dgm:spPr/>
    </dgm:pt>
    <dgm:pt modelId="{03450821-593B-4CCB-A03C-AABD0CC53DD3}" type="pres">
      <dgm:prSet presAssocID="{84ED6C57-7969-49A7-9C8F-CEAB3F92CE86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E6086607-76E2-4808-9627-95DC4EEADC59}" type="pres">
      <dgm:prSet presAssocID="{84ED6C57-7969-49A7-9C8F-CEAB3F92CE86}" presName="composite" presStyleCnt="0"/>
      <dgm:spPr/>
    </dgm:pt>
    <dgm:pt modelId="{93C72514-01A1-4069-8EBB-D91703794A56}" type="pres">
      <dgm:prSet presAssocID="{84ED6C57-7969-49A7-9C8F-CEAB3F92CE86}" presName="chevron1" presStyleLbl="alignNode1" presStyleIdx="14" presStyleCnt="21"/>
      <dgm:spPr/>
    </dgm:pt>
    <dgm:pt modelId="{FC8FCBCB-46BD-4A68-9265-DD248162DE16}" type="pres">
      <dgm:prSet presAssocID="{84ED6C57-7969-49A7-9C8F-CEAB3F92CE86}" presName="chevron2" presStyleLbl="alignNode1" presStyleIdx="15" presStyleCnt="21"/>
      <dgm:spPr/>
    </dgm:pt>
    <dgm:pt modelId="{0ECFFE44-B64B-4440-A8A5-F8905444D995}" type="pres">
      <dgm:prSet presAssocID="{84ED6C57-7969-49A7-9C8F-CEAB3F92CE86}" presName="chevron3" presStyleLbl="alignNode1" presStyleIdx="16" presStyleCnt="21"/>
      <dgm:spPr/>
    </dgm:pt>
    <dgm:pt modelId="{9E2C3D71-624B-41CA-AAA4-B9A67328B526}" type="pres">
      <dgm:prSet presAssocID="{84ED6C57-7969-49A7-9C8F-CEAB3F92CE86}" presName="chevron4" presStyleLbl="alignNode1" presStyleIdx="17" presStyleCnt="21"/>
      <dgm:spPr/>
    </dgm:pt>
    <dgm:pt modelId="{C1EE45A7-6D18-438E-97BB-D5F3CF2532DA}" type="pres">
      <dgm:prSet presAssocID="{84ED6C57-7969-49A7-9C8F-CEAB3F92CE86}" presName="chevron5" presStyleLbl="alignNode1" presStyleIdx="18" presStyleCnt="21"/>
      <dgm:spPr/>
    </dgm:pt>
    <dgm:pt modelId="{0848D856-AE95-44C7-ADD8-BA36CFD52D1F}" type="pres">
      <dgm:prSet presAssocID="{84ED6C57-7969-49A7-9C8F-CEAB3F92CE86}" presName="chevron6" presStyleLbl="alignNode1" presStyleIdx="19" presStyleCnt="21"/>
      <dgm:spPr/>
    </dgm:pt>
    <dgm:pt modelId="{C251E2F1-6BB0-4425-890B-493EED2DD77D}" type="pres">
      <dgm:prSet presAssocID="{84ED6C57-7969-49A7-9C8F-CEAB3F92CE86}" presName="chevron7" presStyleLbl="alignNode1" presStyleIdx="20" presStyleCnt="21"/>
      <dgm:spPr/>
    </dgm:pt>
    <dgm:pt modelId="{698013BF-8B47-45E4-9C86-7071A5DD244A}" type="pres">
      <dgm:prSet presAssocID="{84ED6C57-7969-49A7-9C8F-CEAB3F92CE86}" presName="childtext" presStyleLbl="solidFgAcc1" presStyleIdx="0" presStyleCnt="1">
        <dgm:presLayoutVars>
          <dgm:chMax/>
          <dgm:chPref val="0"/>
          <dgm:bulletEnabled val="1"/>
        </dgm:presLayoutVars>
      </dgm:prSet>
      <dgm:spPr/>
    </dgm:pt>
  </dgm:ptLst>
  <dgm:cxnLst>
    <dgm:cxn modelId="{92844207-E3A3-42D5-99F0-F55F28353924}" type="presOf" srcId="{0C434FB6-67FE-454B-B127-7A1821CB6067}" destId="{1729F053-F746-44AE-84D6-D4D21CC1FA69}" srcOrd="0" destOrd="0" presId="urn:microsoft.com/office/officeart/2008/layout/VerticalAccentList"/>
    <dgm:cxn modelId="{196B2A0F-7740-4384-AA9D-14D39AF90BED}" srcId="{0C434FB6-67FE-454B-B127-7A1821CB6067}" destId="{84ED6C57-7969-49A7-9C8F-CEAB3F92CE86}" srcOrd="2" destOrd="0" parTransId="{8E44D847-613D-461E-AD8C-D205D39B35E6}" sibTransId="{CC555ED9-20FC-4E8F-B97A-7BB08B79C493}"/>
    <dgm:cxn modelId="{A120CE12-E909-4AE2-9CAA-40F54E0613B0}" type="presOf" srcId="{7567EA3C-0BA0-4A28-9C7F-D82CBAC11AA6}" destId="{698013BF-8B47-45E4-9C86-7071A5DD244A}" srcOrd="0" destOrd="1" presId="urn:microsoft.com/office/officeart/2008/layout/VerticalAccentList"/>
    <dgm:cxn modelId="{86D75A23-B923-4E7D-AA33-65DD371D0E02}" type="presOf" srcId="{201E246D-058C-4E7A-9678-982F562356D8}" destId="{698013BF-8B47-45E4-9C86-7071A5DD244A}" srcOrd="0" destOrd="0" presId="urn:microsoft.com/office/officeart/2008/layout/VerticalAccentList"/>
    <dgm:cxn modelId="{B8CFAE26-D2C0-4CAA-8583-A8925DC4F6CF}" srcId="{84ED6C57-7969-49A7-9C8F-CEAB3F92CE86}" destId="{A908215C-01E1-471B-BF7F-4E13CAF72478}" srcOrd="2" destOrd="0" parTransId="{1EC14E19-FEAB-473C-B87B-840CF13743E6}" sibTransId="{1EBE1769-AF7A-49BB-A583-7260212DC04B}"/>
    <dgm:cxn modelId="{DF65623B-7812-45E5-A2DB-2C2467CCC191}" srcId="{84ED6C57-7969-49A7-9C8F-CEAB3F92CE86}" destId="{7567EA3C-0BA0-4A28-9C7F-D82CBAC11AA6}" srcOrd="1" destOrd="0" parTransId="{F2AF08A3-15A8-4A97-9D66-DF42F948D676}" sibTransId="{01FCB2F7-1273-45B1-8E6A-8A61A040A38A}"/>
    <dgm:cxn modelId="{827E575A-4DD9-46E1-B93A-3D83A0A8B05F}" srcId="{84ED6C57-7969-49A7-9C8F-CEAB3F92CE86}" destId="{201E246D-058C-4E7A-9678-982F562356D8}" srcOrd="0" destOrd="0" parTransId="{12245985-3756-4B80-A674-6F3190999199}" sibTransId="{C9885A21-B6B4-41ED-AED5-D8499D4F542D}"/>
    <dgm:cxn modelId="{EE3BD596-1B7A-4B97-879A-ED1AC4F1E8DF}" type="presOf" srcId="{3BA61855-B5B7-4857-9155-F262E00C78E1}" destId="{01CD4861-E85E-44DF-AAB4-C82B15AE1901}" srcOrd="0" destOrd="0" presId="urn:microsoft.com/office/officeart/2008/layout/VerticalAccentList"/>
    <dgm:cxn modelId="{8851C89D-EF07-4AA8-9647-426EA43DD141}" type="presOf" srcId="{A908215C-01E1-471B-BF7F-4E13CAF72478}" destId="{698013BF-8B47-45E4-9C86-7071A5DD244A}" srcOrd="0" destOrd="2" presId="urn:microsoft.com/office/officeart/2008/layout/VerticalAccentList"/>
    <dgm:cxn modelId="{978E8CA6-018A-44DA-AD2D-A5BE468BE83B}" srcId="{0C434FB6-67FE-454B-B127-7A1821CB6067}" destId="{3BA61855-B5B7-4857-9155-F262E00C78E1}" srcOrd="0" destOrd="0" parTransId="{6B9A8B9D-1B08-4D48-8C6C-EB99579496C1}" sibTransId="{2080D951-49A6-4B5D-8A6E-00667BC2FF26}"/>
    <dgm:cxn modelId="{918E82BA-3778-4A45-9036-8D7CEA57536D}" srcId="{0C434FB6-67FE-454B-B127-7A1821CB6067}" destId="{37EFBD53-49B1-4020-9F28-722AC0EC45C2}" srcOrd="1" destOrd="0" parTransId="{3945F121-3E2D-46A0-B507-4F0987FEC4C9}" sibTransId="{6C6CE49A-F81B-4918-9D99-A98E7AC98412}"/>
    <dgm:cxn modelId="{C3FF60C5-F3B9-47EC-9844-2A9B0E435472}" type="presOf" srcId="{84ED6C57-7969-49A7-9C8F-CEAB3F92CE86}" destId="{03450821-593B-4CCB-A03C-AABD0CC53DD3}" srcOrd="0" destOrd="0" presId="urn:microsoft.com/office/officeart/2008/layout/VerticalAccentList"/>
    <dgm:cxn modelId="{110DC9DA-4359-4962-BF9A-9A705614DDE3}" type="presOf" srcId="{37EFBD53-49B1-4020-9F28-722AC0EC45C2}" destId="{8A49BF60-5910-442B-9781-0017DDA1B8ED}" srcOrd="0" destOrd="0" presId="urn:microsoft.com/office/officeart/2008/layout/VerticalAccentList"/>
    <dgm:cxn modelId="{5405A16C-B257-45B8-B2D5-0F2AFB7E1D23}" type="presParOf" srcId="{1729F053-F746-44AE-84D6-D4D21CC1FA69}" destId="{37B97E97-96B6-4E04-991A-1DAB78A4999E}" srcOrd="0" destOrd="0" presId="urn:microsoft.com/office/officeart/2008/layout/VerticalAccentList"/>
    <dgm:cxn modelId="{657F4BE4-DD31-4FE8-B896-8D9992C343B0}" type="presParOf" srcId="{37B97E97-96B6-4E04-991A-1DAB78A4999E}" destId="{01CD4861-E85E-44DF-AAB4-C82B15AE1901}" srcOrd="0" destOrd="0" presId="urn:microsoft.com/office/officeart/2008/layout/VerticalAccentList"/>
    <dgm:cxn modelId="{81FD4A8B-92D2-448B-B2C8-AD07D99C467A}" type="presParOf" srcId="{1729F053-F746-44AE-84D6-D4D21CC1FA69}" destId="{47580364-5EDF-4FC1-995C-DCCC0497356E}" srcOrd="1" destOrd="0" presId="urn:microsoft.com/office/officeart/2008/layout/VerticalAccentList"/>
    <dgm:cxn modelId="{419A1A28-1829-4916-869C-7933D81291AE}" type="presParOf" srcId="{47580364-5EDF-4FC1-995C-DCCC0497356E}" destId="{EAE47901-94E4-4B33-9F33-A1EA89903DC4}" srcOrd="0" destOrd="0" presId="urn:microsoft.com/office/officeart/2008/layout/VerticalAccentList"/>
    <dgm:cxn modelId="{23202EEA-D3D2-4E3E-ABC4-D5FE70BEB5FD}" type="presParOf" srcId="{47580364-5EDF-4FC1-995C-DCCC0497356E}" destId="{C6684E6F-3375-406F-8F74-267855D172B8}" srcOrd="1" destOrd="0" presId="urn:microsoft.com/office/officeart/2008/layout/VerticalAccentList"/>
    <dgm:cxn modelId="{7062E8EF-BEB5-4A33-B98E-5D7A8A0110FA}" type="presParOf" srcId="{47580364-5EDF-4FC1-995C-DCCC0497356E}" destId="{F02FBDD3-573B-481A-81BA-BF33A834961A}" srcOrd="2" destOrd="0" presId="urn:microsoft.com/office/officeart/2008/layout/VerticalAccentList"/>
    <dgm:cxn modelId="{E796935B-2A80-4FD9-A070-AD2F7C59CE31}" type="presParOf" srcId="{47580364-5EDF-4FC1-995C-DCCC0497356E}" destId="{D4A3394B-44BF-4CD6-BA0E-DD858BC12528}" srcOrd="3" destOrd="0" presId="urn:microsoft.com/office/officeart/2008/layout/VerticalAccentList"/>
    <dgm:cxn modelId="{CEB7345C-66D7-4FD2-8434-ED83B5B32227}" type="presParOf" srcId="{47580364-5EDF-4FC1-995C-DCCC0497356E}" destId="{F19D29B1-2E47-4DA1-A694-EA64F4D66A3C}" srcOrd="4" destOrd="0" presId="urn:microsoft.com/office/officeart/2008/layout/VerticalAccentList"/>
    <dgm:cxn modelId="{F0312C19-448F-4BB4-BA32-00CE83B9EF29}" type="presParOf" srcId="{47580364-5EDF-4FC1-995C-DCCC0497356E}" destId="{4EC9C901-C259-4288-AE8C-BCDDD129F2A4}" srcOrd="5" destOrd="0" presId="urn:microsoft.com/office/officeart/2008/layout/VerticalAccentList"/>
    <dgm:cxn modelId="{06247E39-9BF4-4B27-BEED-179E0ECB4F78}" type="presParOf" srcId="{47580364-5EDF-4FC1-995C-DCCC0497356E}" destId="{394EE5B7-68F1-49F8-8707-4294BE10B2A1}" srcOrd="6" destOrd="0" presId="urn:microsoft.com/office/officeart/2008/layout/VerticalAccentList"/>
    <dgm:cxn modelId="{913CD541-492D-4F43-94FA-CD2B7FCE2E06}" type="presParOf" srcId="{1729F053-F746-44AE-84D6-D4D21CC1FA69}" destId="{7616080A-13E4-43F1-9173-3525C9E444F0}" srcOrd="2" destOrd="0" presId="urn:microsoft.com/office/officeart/2008/layout/VerticalAccentList"/>
    <dgm:cxn modelId="{5D2FC392-C328-4501-9F94-F323E748E97F}" type="presParOf" srcId="{1729F053-F746-44AE-84D6-D4D21CC1FA69}" destId="{961A5F91-11D4-403A-881A-FDDEFA68EB07}" srcOrd="3" destOrd="0" presId="urn:microsoft.com/office/officeart/2008/layout/VerticalAccentList"/>
    <dgm:cxn modelId="{E4D6493E-92ED-4BC7-902F-9920AF99DE92}" type="presParOf" srcId="{961A5F91-11D4-403A-881A-FDDEFA68EB07}" destId="{8A49BF60-5910-442B-9781-0017DDA1B8ED}" srcOrd="0" destOrd="0" presId="urn:microsoft.com/office/officeart/2008/layout/VerticalAccentList"/>
    <dgm:cxn modelId="{2A307C8C-3B45-4073-8DA1-562DD37F3AE0}" type="presParOf" srcId="{1729F053-F746-44AE-84D6-D4D21CC1FA69}" destId="{DAA2FB2E-48F8-49CC-B703-DCEEAA3C4986}" srcOrd="4" destOrd="0" presId="urn:microsoft.com/office/officeart/2008/layout/VerticalAccentList"/>
    <dgm:cxn modelId="{3B052DC6-CDC3-425C-83D4-CEE6060D1702}" type="presParOf" srcId="{DAA2FB2E-48F8-49CC-B703-DCEEAA3C4986}" destId="{D7154BBD-F7CB-4393-AEE5-A2619BB937B1}" srcOrd="0" destOrd="0" presId="urn:microsoft.com/office/officeart/2008/layout/VerticalAccentList"/>
    <dgm:cxn modelId="{A1046D2E-EA5D-4974-A592-14E93A0CAA31}" type="presParOf" srcId="{DAA2FB2E-48F8-49CC-B703-DCEEAA3C4986}" destId="{9AF41850-F2D0-4D41-8A51-EF261EB68EDE}" srcOrd="1" destOrd="0" presId="urn:microsoft.com/office/officeart/2008/layout/VerticalAccentList"/>
    <dgm:cxn modelId="{ABD2C1E5-137C-44AF-8DE6-24DD3E1B0465}" type="presParOf" srcId="{DAA2FB2E-48F8-49CC-B703-DCEEAA3C4986}" destId="{0CE7BF00-5E9F-46B7-88B4-380F18337989}" srcOrd="2" destOrd="0" presId="urn:microsoft.com/office/officeart/2008/layout/VerticalAccentList"/>
    <dgm:cxn modelId="{E146C06B-8951-49ED-98BC-F46661E85787}" type="presParOf" srcId="{DAA2FB2E-48F8-49CC-B703-DCEEAA3C4986}" destId="{149016A1-C6BE-4FCC-9808-5B6240C65FC6}" srcOrd="3" destOrd="0" presId="urn:microsoft.com/office/officeart/2008/layout/VerticalAccentList"/>
    <dgm:cxn modelId="{ADDFBD51-B5ED-4B28-9337-C562164109FA}" type="presParOf" srcId="{DAA2FB2E-48F8-49CC-B703-DCEEAA3C4986}" destId="{AE5611BB-27BB-49A1-BB64-B362EEFE7317}" srcOrd="4" destOrd="0" presId="urn:microsoft.com/office/officeart/2008/layout/VerticalAccentList"/>
    <dgm:cxn modelId="{C028B3C4-4725-4922-9A76-88AA72EC6A60}" type="presParOf" srcId="{DAA2FB2E-48F8-49CC-B703-DCEEAA3C4986}" destId="{869A5714-F270-47CC-9C09-CB4F0D919CD2}" srcOrd="5" destOrd="0" presId="urn:microsoft.com/office/officeart/2008/layout/VerticalAccentList"/>
    <dgm:cxn modelId="{0C30274F-5418-4754-A159-29BC3C2D90C9}" type="presParOf" srcId="{DAA2FB2E-48F8-49CC-B703-DCEEAA3C4986}" destId="{1C837056-E4DF-4603-BC37-BEA603F5FA6D}" srcOrd="6" destOrd="0" presId="urn:microsoft.com/office/officeart/2008/layout/VerticalAccentList"/>
    <dgm:cxn modelId="{8450AF80-47AE-4EE0-A671-0508F70ED5C5}" type="presParOf" srcId="{1729F053-F746-44AE-84D6-D4D21CC1FA69}" destId="{69BE844E-6786-4D9F-9734-95066494A1D6}" srcOrd="5" destOrd="0" presId="urn:microsoft.com/office/officeart/2008/layout/VerticalAccentList"/>
    <dgm:cxn modelId="{29B00E99-95B7-4EDD-89AE-C34683C568B9}" type="presParOf" srcId="{1729F053-F746-44AE-84D6-D4D21CC1FA69}" destId="{FA37D2B7-EED5-4A08-AF5C-0BCE866C5477}" srcOrd="6" destOrd="0" presId="urn:microsoft.com/office/officeart/2008/layout/VerticalAccentList"/>
    <dgm:cxn modelId="{45403EFF-7C70-4245-A87E-0C423EDB280C}" type="presParOf" srcId="{FA37D2B7-EED5-4A08-AF5C-0BCE866C5477}" destId="{03450821-593B-4CCB-A03C-AABD0CC53DD3}" srcOrd="0" destOrd="0" presId="urn:microsoft.com/office/officeart/2008/layout/VerticalAccentList"/>
    <dgm:cxn modelId="{79AD92D7-3A4E-45F1-8769-3E1AE7C6860B}" type="presParOf" srcId="{1729F053-F746-44AE-84D6-D4D21CC1FA69}" destId="{E6086607-76E2-4808-9627-95DC4EEADC59}" srcOrd="7" destOrd="0" presId="urn:microsoft.com/office/officeart/2008/layout/VerticalAccentList"/>
    <dgm:cxn modelId="{C6D5B745-DC67-4BA5-8D1E-CB2036E1824A}" type="presParOf" srcId="{E6086607-76E2-4808-9627-95DC4EEADC59}" destId="{93C72514-01A1-4069-8EBB-D91703794A56}" srcOrd="0" destOrd="0" presId="urn:microsoft.com/office/officeart/2008/layout/VerticalAccentList"/>
    <dgm:cxn modelId="{F8C9DBBE-4599-479C-AB26-E878120AE986}" type="presParOf" srcId="{E6086607-76E2-4808-9627-95DC4EEADC59}" destId="{FC8FCBCB-46BD-4A68-9265-DD248162DE16}" srcOrd="1" destOrd="0" presId="urn:microsoft.com/office/officeart/2008/layout/VerticalAccentList"/>
    <dgm:cxn modelId="{81FFC3A7-A52D-4C71-9512-B5BEEAFF0955}" type="presParOf" srcId="{E6086607-76E2-4808-9627-95DC4EEADC59}" destId="{0ECFFE44-B64B-4440-A8A5-F8905444D995}" srcOrd="2" destOrd="0" presId="urn:microsoft.com/office/officeart/2008/layout/VerticalAccentList"/>
    <dgm:cxn modelId="{165ACC6C-5E2E-4266-BFBF-201C527852B5}" type="presParOf" srcId="{E6086607-76E2-4808-9627-95DC4EEADC59}" destId="{9E2C3D71-624B-41CA-AAA4-B9A67328B526}" srcOrd="3" destOrd="0" presId="urn:microsoft.com/office/officeart/2008/layout/VerticalAccentList"/>
    <dgm:cxn modelId="{C607967D-D97C-458D-A48F-1781DD0B1299}" type="presParOf" srcId="{E6086607-76E2-4808-9627-95DC4EEADC59}" destId="{C1EE45A7-6D18-438E-97BB-D5F3CF2532DA}" srcOrd="4" destOrd="0" presId="urn:microsoft.com/office/officeart/2008/layout/VerticalAccentList"/>
    <dgm:cxn modelId="{2E3482D9-D731-4684-960E-B9EADEF03775}" type="presParOf" srcId="{E6086607-76E2-4808-9627-95DC4EEADC59}" destId="{0848D856-AE95-44C7-ADD8-BA36CFD52D1F}" srcOrd="5" destOrd="0" presId="urn:microsoft.com/office/officeart/2008/layout/VerticalAccentList"/>
    <dgm:cxn modelId="{1DA065B9-3C77-457C-88BB-CAEC6F298301}" type="presParOf" srcId="{E6086607-76E2-4808-9627-95DC4EEADC59}" destId="{C251E2F1-6BB0-4425-890B-493EED2DD77D}" srcOrd="6" destOrd="0" presId="urn:microsoft.com/office/officeart/2008/layout/VerticalAccentList"/>
    <dgm:cxn modelId="{72CAB80C-B8AC-44D5-AB54-2178CE8CB212}" type="presParOf" srcId="{E6086607-76E2-4808-9627-95DC4EEADC59}" destId="{698013BF-8B47-45E4-9C86-7071A5DD244A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434FB6-67FE-454B-B127-7A1821CB6067}" type="doc">
      <dgm:prSet loTypeId="urn:microsoft.com/office/officeart/2005/8/layout/v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3BA61855-B5B7-4857-9155-F262E00C78E1}">
      <dgm:prSet phldrT="[Texto]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dirty="0"/>
            <a:t>Enfocado en actividades de ingeniería y gestión para productos tecnológicos.</a:t>
          </a:r>
          <a:endParaRPr lang="es-PE" dirty="0"/>
        </a:p>
      </dgm:t>
    </dgm:pt>
    <dgm:pt modelId="{6B9A8B9D-1B08-4D48-8C6C-EB99579496C1}" type="parTrans" cxnId="{978E8CA6-018A-44DA-AD2D-A5BE468BE83B}">
      <dgm:prSet/>
      <dgm:spPr/>
      <dgm:t>
        <a:bodyPr/>
        <a:lstStyle/>
        <a:p>
          <a:endParaRPr lang="es-PE"/>
        </a:p>
      </dgm:t>
    </dgm:pt>
    <dgm:pt modelId="{2080D951-49A6-4B5D-8A6E-00667BC2FF26}" type="sibTrans" cxnId="{978E8CA6-018A-44DA-AD2D-A5BE468BE83B}">
      <dgm:prSet/>
      <dgm:spPr/>
      <dgm:t>
        <a:bodyPr/>
        <a:lstStyle/>
        <a:p>
          <a:endParaRPr lang="es-PE"/>
        </a:p>
      </dgm:t>
    </dgm:pt>
    <dgm:pt modelId="{19AC36B9-9DE4-4427-AE0E-4D7873B0011F}">
      <dgm:prSet/>
      <dgm:spPr/>
      <dgm:t>
        <a:bodyPr/>
        <a:lstStyle/>
        <a:p>
          <a:pPr>
            <a:buNone/>
          </a:pPr>
          <a:r>
            <a:rPr lang="es-ES"/>
            <a:t>Define prácticas para requisitos, diseño, pruebas, validación y mantenimiento.</a:t>
          </a:r>
        </a:p>
      </dgm:t>
    </dgm:pt>
    <dgm:pt modelId="{A6F7E4C5-A610-422C-AA6E-E1DE47D52682}" type="parTrans" cxnId="{AD63704D-279B-4A15-8BFB-648C5A79A415}">
      <dgm:prSet/>
      <dgm:spPr/>
      <dgm:t>
        <a:bodyPr/>
        <a:lstStyle/>
        <a:p>
          <a:endParaRPr lang="es-PE"/>
        </a:p>
      </dgm:t>
    </dgm:pt>
    <dgm:pt modelId="{AC751500-54C5-42F3-9E30-B879DDF4DD89}" type="sibTrans" cxnId="{AD63704D-279B-4A15-8BFB-648C5A79A415}">
      <dgm:prSet/>
      <dgm:spPr/>
      <dgm:t>
        <a:bodyPr/>
        <a:lstStyle/>
        <a:p>
          <a:endParaRPr lang="es-PE"/>
        </a:p>
      </dgm:t>
    </dgm:pt>
    <dgm:pt modelId="{84B12964-AC13-4A49-926D-806F70BC7FDA}">
      <dgm:prSet/>
      <dgm:spPr/>
      <dgm:t>
        <a:bodyPr/>
        <a:lstStyle/>
        <a:p>
          <a:r>
            <a:rPr lang="es-ES"/>
            <a:t>Requiere alineamiento entre desarrollo, negocio y stakeholders técnicos.</a:t>
          </a:r>
        </a:p>
      </dgm:t>
    </dgm:pt>
    <dgm:pt modelId="{572BB76A-9285-40B8-9DF3-47C720E987B6}" type="parTrans" cxnId="{A4E5F1F1-ADF5-4260-94F7-F5AA64265484}">
      <dgm:prSet/>
      <dgm:spPr/>
      <dgm:t>
        <a:bodyPr/>
        <a:lstStyle/>
        <a:p>
          <a:endParaRPr lang="es-PE"/>
        </a:p>
      </dgm:t>
    </dgm:pt>
    <dgm:pt modelId="{0F3595B1-2CAD-4C00-A880-510269B5F4A7}" type="sibTrans" cxnId="{A4E5F1F1-ADF5-4260-94F7-F5AA64265484}">
      <dgm:prSet/>
      <dgm:spPr/>
      <dgm:t>
        <a:bodyPr/>
        <a:lstStyle/>
        <a:p>
          <a:endParaRPr lang="es-PE"/>
        </a:p>
      </dgm:t>
    </dgm:pt>
    <dgm:pt modelId="{86DECDED-3615-48CF-AE39-018BB47047AE}" type="pres">
      <dgm:prSet presAssocID="{0C434FB6-67FE-454B-B127-7A1821CB6067}" presName="Name0" presStyleCnt="0">
        <dgm:presLayoutVars>
          <dgm:dir/>
          <dgm:animLvl val="lvl"/>
          <dgm:resizeHandles/>
        </dgm:presLayoutVars>
      </dgm:prSet>
      <dgm:spPr/>
    </dgm:pt>
    <dgm:pt modelId="{0AE0A1A8-3903-4CC8-94F3-F840AF24B744}" type="pres">
      <dgm:prSet presAssocID="{3BA61855-B5B7-4857-9155-F262E00C78E1}" presName="linNode" presStyleCnt="0"/>
      <dgm:spPr/>
    </dgm:pt>
    <dgm:pt modelId="{72968027-6AA0-45D4-8F51-DA78DE1E2088}" type="pres">
      <dgm:prSet presAssocID="{3BA61855-B5B7-4857-9155-F262E00C78E1}" presName="parentShp" presStyleLbl="node1" presStyleIdx="0" presStyleCnt="3">
        <dgm:presLayoutVars>
          <dgm:bulletEnabled val="1"/>
        </dgm:presLayoutVars>
      </dgm:prSet>
      <dgm:spPr/>
    </dgm:pt>
    <dgm:pt modelId="{883D105C-5CF0-449B-BD7C-8FA57CDE6A6E}" type="pres">
      <dgm:prSet presAssocID="{3BA61855-B5B7-4857-9155-F262E00C78E1}" presName="childShp" presStyleLbl="bgAccFollowNode1" presStyleIdx="0" presStyleCnt="3">
        <dgm:presLayoutVars>
          <dgm:bulletEnabled val="1"/>
        </dgm:presLayoutVars>
      </dgm:prSet>
      <dgm:spPr/>
    </dgm:pt>
    <dgm:pt modelId="{E6241FCD-7E91-47C4-8D6B-9553C745F50C}" type="pres">
      <dgm:prSet presAssocID="{2080D951-49A6-4B5D-8A6E-00667BC2FF26}" presName="spacing" presStyleCnt="0"/>
      <dgm:spPr/>
    </dgm:pt>
    <dgm:pt modelId="{A6BBB630-A6CD-468F-A3AF-6F4DC1D98442}" type="pres">
      <dgm:prSet presAssocID="{19AC36B9-9DE4-4427-AE0E-4D7873B0011F}" presName="linNode" presStyleCnt="0"/>
      <dgm:spPr/>
    </dgm:pt>
    <dgm:pt modelId="{1FABF02F-2C8E-4BA7-B47A-4D618FA37DD0}" type="pres">
      <dgm:prSet presAssocID="{19AC36B9-9DE4-4427-AE0E-4D7873B0011F}" presName="parentShp" presStyleLbl="node1" presStyleIdx="1" presStyleCnt="3">
        <dgm:presLayoutVars>
          <dgm:bulletEnabled val="1"/>
        </dgm:presLayoutVars>
      </dgm:prSet>
      <dgm:spPr/>
    </dgm:pt>
    <dgm:pt modelId="{7CB57BB0-436C-4494-80F0-DEC1CAD6FE2D}" type="pres">
      <dgm:prSet presAssocID="{19AC36B9-9DE4-4427-AE0E-4D7873B0011F}" presName="childShp" presStyleLbl="bgAccFollowNode1" presStyleIdx="1" presStyleCnt="3">
        <dgm:presLayoutVars>
          <dgm:bulletEnabled val="1"/>
        </dgm:presLayoutVars>
      </dgm:prSet>
      <dgm:spPr/>
    </dgm:pt>
    <dgm:pt modelId="{3B5E14BB-AC54-41A5-9B78-0DD4CFD443DD}" type="pres">
      <dgm:prSet presAssocID="{AC751500-54C5-42F3-9E30-B879DDF4DD89}" presName="spacing" presStyleCnt="0"/>
      <dgm:spPr/>
    </dgm:pt>
    <dgm:pt modelId="{2A08D7E7-A444-4C69-A431-71360F0FBA15}" type="pres">
      <dgm:prSet presAssocID="{84B12964-AC13-4A49-926D-806F70BC7FDA}" presName="linNode" presStyleCnt="0"/>
      <dgm:spPr/>
    </dgm:pt>
    <dgm:pt modelId="{36224C97-A099-4E63-A573-8032B2B03F3D}" type="pres">
      <dgm:prSet presAssocID="{84B12964-AC13-4A49-926D-806F70BC7FDA}" presName="parentShp" presStyleLbl="node1" presStyleIdx="2" presStyleCnt="3">
        <dgm:presLayoutVars>
          <dgm:bulletEnabled val="1"/>
        </dgm:presLayoutVars>
      </dgm:prSet>
      <dgm:spPr/>
    </dgm:pt>
    <dgm:pt modelId="{29592A90-301F-4237-97EE-8CBDC54F5C99}" type="pres">
      <dgm:prSet presAssocID="{84B12964-AC13-4A49-926D-806F70BC7FDA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AD63704D-279B-4A15-8BFB-648C5A79A415}" srcId="{0C434FB6-67FE-454B-B127-7A1821CB6067}" destId="{19AC36B9-9DE4-4427-AE0E-4D7873B0011F}" srcOrd="1" destOrd="0" parTransId="{A6F7E4C5-A610-422C-AA6E-E1DE47D52682}" sibTransId="{AC751500-54C5-42F3-9E30-B879DDF4DD89}"/>
    <dgm:cxn modelId="{A913B16E-BA25-4274-9807-0915E15BB876}" type="presOf" srcId="{19AC36B9-9DE4-4427-AE0E-4D7873B0011F}" destId="{1FABF02F-2C8E-4BA7-B47A-4D618FA37DD0}" srcOrd="0" destOrd="0" presId="urn:microsoft.com/office/officeart/2005/8/layout/vList6"/>
    <dgm:cxn modelId="{916F3BA5-98D6-4449-89ED-CA40BE45E847}" type="presOf" srcId="{84B12964-AC13-4A49-926D-806F70BC7FDA}" destId="{36224C97-A099-4E63-A573-8032B2B03F3D}" srcOrd="0" destOrd="0" presId="urn:microsoft.com/office/officeart/2005/8/layout/vList6"/>
    <dgm:cxn modelId="{3274F5A5-1C92-41C7-8948-CE82AF637CD3}" type="presOf" srcId="{0C434FB6-67FE-454B-B127-7A1821CB6067}" destId="{86DECDED-3615-48CF-AE39-018BB47047AE}" srcOrd="0" destOrd="0" presId="urn:microsoft.com/office/officeart/2005/8/layout/vList6"/>
    <dgm:cxn modelId="{978E8CA6-018A-44DA-AD2D-A5BE468BE83B}" srcId="{0C434FB6-67FE-454B-B127-7A1821CB6067}" destId="{3BA61855-B5B7-4857-9155-F262E00C78E1}" srcOrd="0" destOrd="0" parTransId="{6B9A8B9D-1B08-4D48-8C6C-EB99579496C1}" sibTransId="{2080D951-49A6-4B5D-8A6E-00667BC2FF26}"/>
    <dgm:cxn modelId="{129041B4-3B63-4C47-A90C-E1672931033C}" type="presOf" srcId="{3BA61855-B5B7-4857-9155-F262E00C78E1}" destId="{72968027-6AA0-45D4-8F51-DA78DE1E2088}" srcOrd="0" destOrd="0" presId="urn:microsoft.com/office/officeart/2005/8/layout/vList6"/>
    <dgm:cxn modelId="{A4E5F1F1-ADF5-4260-94F7-F5AA64265484}" srcId="{0C434FB6-67FE-454B-B127-7A1821CB6067}" destId="{84B12964-AC13-4A49-926D-806F70BC7FDA}" srcOrd="2" destOrd="0" parTransId="{572BB76A-9285-40B8-9DF3-47C720E987B6}" sibTransId="{0F3595B1-2CAD-4C00-A880-510269B5F4A7}"/>
    <dgm:cxn modelId="{8B1741C1-C35C-49F8-8C4A-5EE83FF995DF}" type="presParOf" srcId="{86DECDED-3615-48CF-AE39-018BB47047AE}" destId="{0AE0A1A8-3903-4CC8-94F3-F840AF24B744}" srcOrd="0" destOrd="0" presId="urn:microsoft.com/office/officeart/2005/8/layout/vList6"/>
    <dgm:cxn modelId="{982884D9-3153-49B8-93E4-C915A38A9160}" type="presParOf" srcId="{0AE0A1A8-3903-4CC8-94F3-F840AF24B744}" destId="{72968027-6AA0-45D4-8F51-DA78DE1E2088}" srcOrd="0" destOrd="0" presId="urn:microsoft.com/office/officeart/2005/8/layout/vList6"/>
    <dgm:cxn modelId="{E8F2AC39-8A24-4CF2-BAC5-88483AFD60CB}" type="presParOf" srcId="{0AE0A1A8-3903-4CC8-94F3-F840AF24B744}" destId="{883D105C-5CF0-449B-BD7C-8FA57CDE6A6E}" srcOrd="1" destOrd="0" presId="urn:microsoft.com/office/officeart/2005/8/layout/vList6"/>
    <dgm:cxn modelId="{79CB2DAF-8239-4CC2-852B-F6CF584CC9A4}" type="presParOf" srcId="{86DECDED-3615-48CF-AE39-018BB47047AE}" destId="{E6241FCD-7E91-47C4-8D6B-9553C745F50C}" srcOrd="1" destOrd="0" presId="urn:microsoft.com/office/officeart/2005/8/layout/vList6"/>
    <dgm:cxn modelId="{2529490A-DCC1-4B09-B365-AA1B010CED49}" type="presParOf" srcId="{86DECDED-3615-48CF-AE39-018BB47047AE}" destId="{A6BBB630-A6CD-468F-A3AF-6F4DC1D98442}" srcOrd="2" destOrd="0" presId="urn:microsoft.com/office/officeart/2005/8/layout/vList6"/>
    <dgm:cxn modelId="{67F68366-A63A-4AAB-8977-1A3BD2FB961D}" type="presParOf" srcId="{A6BBB630-A6CD-468F-A3AF-6F4DC1D98442}" destId="{1FABF02F-2C8E-4BA7-B47A-4D618FA37DD0}" srcOrd="0" destOrd="0" presId="urn:microsoft.com/office/officeart/2005/8/layout/vList6"/>
    <dgm:cxn modelId="{C971E8B6-5C59-49E6-9C38-9F9AA76999D6}" type="presParOf" srcId="{A6BBB630-A6CD-468F-A3AF-6F4DC1D98442}" destId="{7CB57BB0-436C-4494-80F0-DEC1CAD6FE2D}" srcOrd="1" destOrd="0" presId="urn:microsoft.com/office/officeart/2005/8/layout/vList6"/>
    <dgm:cxn modelId="{127118DD-44B1-432B-AF0D-8FBC8E689807}" type="presParOf" srcId="{86DECDED-3615-48CF-AE39-018BB47047AE}" destId="{3B5E14BB-AC54-41A5-9B78-0DD4CFD443DD}" srcOrd="3" destOrd="0" presId="urn:microsoft.com/office/officeart/2005/8/layout/vList6"/>
    <dgm:cxn modelId="{10B82A98-F6DA-4730-82E6-71614B710D96}" type="presParOf" srcId="{86DECDED-3615-48CF-AE39-018BB47047AE}" destId="{2A08D7E7-A444-4C69-A431-71360F0FBA15}" srcOrd="4" destOrd="0" presId="urn:microsoft.com/office/officeart/2005/8/layout/vList6"/>
    <dgm:cxn modelId="{B42F4E49-7E01-4BCD-A727-D4D9E2F76E2F}" type="presParOf" srcId="{2A08D7E7-A444-4C69-A431-71360F0FBA15}" destId="{36224C97-A099-4E63-A573-8032B2B03F3D}" srcOrd="0" destOrd="0" presId="urn:microsoft.com/office/officeart/2005/8/layout/vList6"/>
    <dgm:cxn modelId="{F2816FD4-0950-4CF8-B442-E1DAF992A7F2}" type="presParOf" srcId="{2A08D7E7-A444-4C69-A431-71360F0FBA15}" destId="{29592A90-301F-4237-97EE-8CBDC54F5C9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434FB6-67FE-454B-B127-7A1821CB606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3BA61855-B5B7-4857-9155-F262E00C78E1}">
      <dgm:prSet phldrT="[Texto]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PE" dirty="0"/>
            <a:t>Áreas principales:</a:t>
          </a:r>
        </a:p>
      </dgm:t>
    </dgm:pt>
    <dgm:pt modelId="{6B9A8B9D-1B08-4D48-8C6C-EB99579496C1}" type="parTrans" cxnId="{978E8CA6-018A-44DA-AD2D-A5BE468BE83B}">
      <dgm:prSet/>
      <dgm:spPr/>
      <dgm:t>
        <a:bodyPr/>
        <a:lstStyle/>
        <a:p>
          <a:endParaRPr lang="es-PE"/>
        </a:p>
      </dgm:t>
    </dgm:pt>
    <dgm:pt modelId="{2080D951-49A6-4B5D-8A6E-00667BC2FF26}" type="sibTrans" cxnId="{978E8CA6-018A-44DA-AD2D-A5BE468BE83B}">
      <dgm:prSet/>
      <dgm:spPr/>
      <dgm:t>
        <a:bodyPr/>
        <a:lstStyle/>
        <a:p>
          <a:endParaRPr lang="es-PE"/>
        </a:p>
      </dgm:t>
    </dgm:pt>
    <dgm:pt modelId="{819057D5-2DCF-4476-9E99-988BD94BA23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Requirements Development and Management (RD)</a:t>
          </a:r>
          <a:endParaRPr lang="en-US" dirty="0"/>
        </a:p>
      </dgm:t>
    </dgm:pt>
    <dgm:pt modelId="{784689D9-3C49-44F5-9C32-D8F8A34A92E9}" type="parTrans" cxnId="{7646F6AC-926A-49A5-9C9D-C3ACE4EB5389}">
      <dgm:prSet/>
      <dgm:spPr/>
      <dgm:t>
        <a:bodyPr/>
        <a:lstStyle/>
        <a:p>
          <a:endParaRPr lang="es-PE"/>
        </a:p>
      </dgm:t>
    </dgm:pt>
    <dgm:pt modelId="{03618AD1-487C-4402-9EB5-B7F3F4F8E2FE}" type="sibTrans" cxnId="{7646F6AC-926A-49A5-9C9D-C3ACE4EB5389}">
      <dgm:prSet/>
      <dgm:spPr/>
      <dgm:t>
        <a:bodyPr/>
        <a:lstStyle/>
        <a:p>
          <a:endParaRPr lang="es-PE"/>
        </a:p>
      </dgm:t>
    </dgm:pt>
    <dgm:pt modelId="{26CE6ED2-85A5-4300-B7E5-FEF6D5FF1FD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b="1" dirty="0" err="1"/>
            <a:t>Technical</a:t>
          </a:r>
          <a:r>
            <a:rPr lang="es-PE" b="1" dirty="0"/>
            <a:t> </a:t>
          </a:r>
          <a:r>
            <a:rPr lang="es-PE" b="1" dirty="0" err="1"/>
            <a:t>Solution</a:t>
          </a:r>
          <a:r>
            <a:rPr lang="es-PE" b="1" dirty="0"/>
            <a:t> (TS)</a:t>
          </a:r>
          <a:endParaRPr lang="es-PE" dirty="0"/>
        </a:p>
      </dgm:t>
    </dgm:pt>
    <dgm:pt modelId="{9322F9CA-A737-4453-A4CE-AFAEBC643D66}" type="parTrans" cxnId="{D048F8C4-22EF-4B07-BBE2-F4D08A99A61B}">
      <dgm:prSet/>
      <dgm:spPr/>
      <dgm:t>
        <a:bodyPr/>
        <a:lstStyle/>
        <a:p>
          <a:endParaRPr lang="es-PE"/>
        </a:p>
      </dgm:t>
    </dgm:pt>
    <dgm:pt modelId="{8D796FA0-9991-4D5F-A4F0-588225A5AB9B}" type="sibTrans" cxnId="{D048F8C4-22EF-4B07-BBE2-F4D08A99A61B}">
      <dgm:prSet/>
      <dgm:spPr/>
      <dgm:t>
        <a:bodyPr/>
        <a:lstStyle/>
        <a:p>
          <a:endParaRPr lang="es-PE"/>
        </a:p>
      </dgm:t>
    </dgm:pt>
    <dgm:pt modelId="{323B9CB7-1754-40BE-8243-11DBA8A1E5B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b="1"/>
            <a:t>Product Integration (PI)</a:t>
          </a:r>
          <a:endParaRPr lang="es-PE"/>
        </a:p>
      </dgm:t>
    </dgm:pt>
    <dgm:pt modelId="{E6421FFE-5989-4B34-92FA-1B3144755DCC}" type="parTrans" cxnId="{7263A98F-B063-4783-BEDF-A5AA170E62F0}">
      <dgm:prSet/>
      <dgm:spPr/>
      <dgm:t>
        <a:bodyPr/>
        <a:lstStyle/>
        <a:p>
          <a:endParaRPr lang="es-PE"/>
        </a:p>
      </dgm:t>
    </dgm:pt>
    <dgm:pt modelId="{23AE35F2-EEBC-403D-BB68-0510E54B7B10}" type="sibTrans" cxnId="{7263A98F-B063-4783-BEDF-A5AA170E62F0}">
      <dgm:prSet/>
      <dgm:spPr/>
      <dgm:t>
        <a:bodyPr/>
        <a:lstStyle/>
        <a:p>
          <a:endParaRPr lang="es-PE"/>
        </a:p>
      </dgm:t>
    </dgm:pt>
    <dgm:pt modelId="{DAA4117B-739F-4179-8F1B-4FADAF4F989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b="1" dirty="0" err="1"/>
            <a:t>Verification</a:t>
          </a:r>
          <a:r>
            <a:rPr lang="es-PE" b="1" dirty="0"/>
            <a:t> (VER)</a:t>
          </a:r>
          <a:endParaRPr lang="es-PE" dirty="0"/>
        </a:p>
      </dgm:t>
    </dgm:pt>
    <dgm:pt modelId="{95709870-AC72-4CB7-B12E-5DDABB592F3B}" type="parTrans" cxnId="{880B3991-A6E2-4E1E-B2C7-B06E0AEB833E}">
      <dgm:prSet/>
      <dgm:spPr/>
      <dgm:t>
        <a:bodyPr/>
        <a:lstStyle/>
        <a:p>
          <a:endParaRPr lang="es-PE"/>
        </a:p>
      </dgm:t>
    </dgm:pt>
    <dgm:pt modelId="{96656A42-EC7E-4EEE-875E-CCA344B0F13F}" type="sibTrans" cxnId="{880B3991-A6E2-4E1E-B2C7-B06E0AEB833E}">
      <dgm:prSet/>
      <dgm:spPr/>
      <dgm:t>
        <a:bodyPr/>
        <a:lstStyle/>
        <a:p>
          <a:endParaRPr lang="es-PE"/>
        </a:p>
      </dgm:t>
    </dgm:pt>
    <dgm:pt modelId="{04CB85CE-43C9-4368-B7C9-CBFA1F9839B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b="1" dirty="0" err="1"/>
            <a:t>Validation</a:t>
          </a:r>
          <a:r>
            <a:rPr lang="es-PE" b="1" dirty="0"/>
            <a:t> (VAL)</a:t>
          </a:r>
          <a:endParaRPr lang="es-PE" dirty="0"/>
        </a:p>
      </dgm:t>
    </dgm:pt>
    <dgm:pt modelId="{083C2FA5-9FAD-43F3-8A11-A40F776E8595}" type="parTrans" cxnId="{A62E425D-F020-476C-B182-AC90EE2D8914}">
      <dgm:prSet/>
      <dgm:spPr/>
      <dgm:t>
        <a:bodyPr/>
        <a:lstStyle/>
        <a:p>
          <a:endParaRPr lang="es-PE"/>
        </a:p>
      </dgm:t>
    </dgm:pt>
    <dgm:pt modelId="{5D48FB2A-C86B-4424-93B7-0455AEBB7A3D}" type="sibTrans" cxnId="{A62E425D-F020-476C-B182-AC90EE2D8914}">
      <dgm:prSet/>
      <dgm:spPr/>
      <dgm:t>
        <a:bodyPr/>
        <a:lstStyle/>
        <a:p>
          <a:endParaRPr lang="es-PE"/>
        </a:p>
      </dgm:t>
    </dgm:pt>
    <dgm:pt modelId="{C3E0F3FD-F7C1-497C-901C-BA810F3BDB1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b="1" dirty="0" err="1"/>
            <a:t>Configuration</a:t>
          </a:r>
          <a:r>
            <a:rPr lang="es-PE" b="1" dirty="0"/>
            <a:t> Management</a:t>
          </a:r>
          <a:endParaRPr lang="es-PE" dirty="0"/>
        </a:p>
      </dgm:t>
    </dgm:pt>
    <dgm:pt modelId="{18A30F40-E38C-4F30-B6AC-1CCBB5126F7C}" type="parTrans" cxnId="{938B86A1-B446-44C7-9A7B-22FBDD9B810D}">
      <dgm:prSet/>
      <dgm:spPr/>
      <dgm:t>
        <a:bodyPr/>
        <a:lstStyle/>
        <a:p>
          <a:endParaRPr lang="es-PE"/>
        </a:p>
      </dgm:t>
    </dgm:pt>
    <dgm:pt modelId="{0C8AC446-5DB9-4D9B-A9F1-4C85D5F4FD11}" type="sibTrans" cxnId="{938B86A1-B446-44C7-9A7B-22FBDD9B810D}">
      <dgm:prSet/>
      <dgm:spPr/>
      <dgm:t>
        <a:bodyPr/>
        <a:lstStyle/>
        <a:p>
          <a:endParaRPr lang="es-PE"/>
        </a:p>
      </dgm:t>
    </dgm:pt>
    <dgm:pt modelId="{C3D4EA66-A09F-4411-B411-1E4DC800219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b="1" dirty="0" err="1"/>
            <a:t>Risk</a:t>
          </a:r>
          <a:r>
            <a:rPr lang="es-PE" b="1" dirty="0"/>
            <a:t> and </a:t>
          </a:r>
          <a:r>
            <a:rPr lang="es-PE" b="1" dirty="0" err="1"/>
            <a:t>Opportunity</a:t>
          </a:r>
          <a:r>
            <a:rPr lang="es-PE" b="1" dirty="0"/>
            <a:t> Management</a:t>
          </a:r>
          <a:endParaRPr lang="es-PE" dirty="0"/>
        </a:p>
      </dgm:t>
    </dgm:pt>
    <dgm:pt modelId="{7DFE26E8-2CF3-4734-8E10-673365D594E5}" type="parTrans" cxnId="{F3B52064-BAFF-41D5-A7C5-D1ABED141DA3}">
      <dgm:prSet/>
      <dgm:spPr/>
      <dgm:t>
        <a:bodyPr/>
        <a:lstStyle/>
        <a:p>
          <a:endParaRPr lang="es-PE"/>
        </a:p>
      </dgm:t>
    </dgm:pt>
    <dgm:pt modelId="{E2E4D660-01D1-4C93-A021-2AE545AF1FEF}" type="sibTrans" cxnId="{F3B52064-BAFF-41D5-A7C5-D1ABED141DA3}">
      <dgm:prSet/>
      <dgm:spPr/>
      <dgm:t>
        <a:bodyPr/>
        <a:lstStyle/>
        <a:p>
          <a:endParaRPr lang="es-PE"/>
        </a:p>
      </dgm:t>
    </dgm:pt>
    <dgm:pt modelId="{165CD19E-B069-4EC2-82E4-E6FC90F7B6B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dirty="0"/>
            <a:t>Soportadas por:</a:t>
          </a:r>
        </a:p>
      </dgm:t>
    </dgm:pt>
    <dgm:pt modelId="{7E23C0D5-657D-4ED0-BC0A-D5C27818117A}" type="parTrans" cxnId="{834BAE8D-DA12-4288-A581-7DEF73B2C3D9}">
      <dgm:prSet/>
      <dgm:spPr/>
      <dgm:t>
        <a:bodyPr/>
        <a:lstStyle/>
        <a:p>
          <a:endParaRPr lang="es-PE"/>
        </a:p>
      </dgm:t>
    </dgm:pt>
    <dgm:pt modelId="{928F2C71-3AD0-44DF-A2D0-0E7E203A6D21}" type="sibTrans" cxnId="{834BAE8D-DA12-4288-A581-7DEF73B2C3D9}">
      <dgm:prSet/>
      <dgm:spPr/>
      <dgm:t>
        <a:bodyPr/>
        <a:lstStyle/>
        <a:p>
          <a:endParaRPr lang="es-PE"/>
        </a:p>
      </dgm:t>
    </dgm:pt>
    <dgm:pt modelId="{4631E487-1194-47FE-BD96-FA4E99D791F3}" type="pres">
      <dgm:prSet presAssocID="{0C434FB6-67FE-454B-B127-7A1821CB6067}" presName="linear" presStyleCnt="0">
        <dgm:presLayoutVars>
          <dgm:dir/>
          <dgm:animLvl val="lvl"/>
          <dgm:resizeHandles val="exact"/>
        </dgm:presLayoutVars>
      </dgm:prSet>
      <dgm:spPr/>
    </dgm:pt>
    <dgm:pt modelId="{EC35D2C6-0096-4982-9A83-D4F1E14F07DC}" type="pres">
      <dgm:prSet presAssocID="{3BA61855-B5B7-4857-9155-F262E00C78E1}" presName="parentLin" presStyleCnt="0"/>
      <dgm:spPr/>
    </dgm:pt>
    <dgm:pt modelId="{09BBFBCD-A53D-44FF-84F6-042BB7527277}" type="pres">
      <dgm:prSet presAssocID="{3BA61855-B5B7-4857-9155-F262E00C78E1}" presName="parentLeftMargin" presStyleLbl="node1" presStyleIdx="0" presStyleCnt="2"/>
      <dgm:spPr/>
    </dgm:pt>
    <dgm:pt modelId="{F1068D00-996D-4016-9781-9C54EC22DFAB}" type="pres">
      <dgm:prSet presAssocID="{3BA61855-B5B7-4857-9155-F262E00C78E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DC476E0-58D5-4000-BEBD-A35955631C32}" type="pres">
      <dgm:prSet presAssocID="{3BA61855-B5B7-4857-9155-F262E00C78E1}" presName="negativeSpace" presStyleCnt="0"/>
      <dgm:spPr/>
    </dgm:pt>
    <dgm:pt modelId="{D678B6AD-D16F-4BB1-A19D-8A4E590A98CE}" type="pres">
      <dgm:prSet presAssocID="{3BA61855-B5B7-4857-9155-F262E00C78E1}" presName="childText" presStyleLbl="conFgAcc1" presStyleIdx="0" presStyleCnt="2">
        <dgm:presLayoutVars>
          <dgm:bulletEnabled val="1"/>
        </dgm:presLayoutVars>
      </dgm:prSet>
      <dgm:spPr/>
    </dgm:pt>
    <dgm:pt modelId="{C4CF289B-79B3-47B8-B703-0EE8E3F7FE3B}" type="pres">
      <dgm:prSet presAssocID="{2080D951-49A6-4B5D-8A6E-00667BC2FF26}" presName="spaceBetweenRectangles" presStyleCnt="0"/>
      <dgm:spPr/>
    </dgm:pt>
    <dgm:pt modelId="{4C8B38A3-9EFD-4547-A8E5-912AE3BBC292}" type="pres">
      <dgm:prSet presAssocID="{165CD19E-B069-4EC2-82E4-E6FC90F7B6B5}" presName="parentLin" presStyleCnt="0"/>
      <dgm:spPr/>
    </dgm:pt>
    <dgm:pt modelId="{10341FB4-1CC8-4FAD-AC09-D382C3FD89E9}" type="pres">
      <dgm:prSet presAssocID="{165CD19E-B069-4EC2-82E4-E6FC90F7B6B5}" presName="parentLeftMargin" presStyleLbl="node1" presStyleIdx="0" presStyleCnt="2"/>
      <dgm:spPr/>
    </dgm:pt>
    <dgm:pt modelId="{B01F59AA-5A22-4CD6-B45B-3B28F4D405D5}" type="pres">
      <dgm:prSet presAssocID="{165CD19E-B069-4EC2-82E4-E6FC90F7B6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4BD5432-7F32-4617-B492-60F22E2AA1C2}" type="pres">
      <dgm:prSet presAssocID="{165CD19E-B069-4EC2-82E4-E6FC90F7B6B5}" presName="negativeSpace" presStyleCnt="0"/>
      <dgm:spPr/>
    </dgm:pt>
    <dgm:pt modelId="{B381BDFA-352E-43E2-BD7A-B0A609CA782F}" type="pres">
      <dgm:prSet presAssocID="{165CD19E-B069-4EC2-82E4-E6FC90F7B6B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AC220A-82E8-4F20-8198-945A8FD3EB27}" type="presOf" srcId="{26CE6ED2-85A5-4300-B7E5-FEF6D5FF1FD3}" destId="{D678B6AD-D16F-4BB1-A19D-8A4E590A98CE}" srcOrd="0" destOrd="1" presId="urn:microsoft.com/office/officeart/2005/8/layout/list1"/>
    <dgm:cxn modelId="{26DBB60F-C12F-44AC-BAB0-18CCE7BD32A4}" type="presOf" srcId="{04CB85CE-43C9-4368-B7C9-CBFA1F9839B0}" destId="{D678B6AD-D16F-4BB1-A19D-8A4E590A98CE}" srcOrd="0" destOrd="4" presId="urn:microsoft.com/office/officeart/2005/8/layout/list1"/>
    <dgm:cxn modelId="{10803C1D-2807-4770-B9A1-BFA63C08A485}" type="presOf" srcId="{C3D4EA66-A09F-4411-B411-1E4DC800219F}" destId="{B381BDFA-352E-43E2-BD7A-B0A609CA782F}" srcOrd="0" destOrd="0" presId="urn:microsoft.com/office/officeart/2005/8/layout/list1"/>
    <dgm:cxn modelId="{4BA56E22-72EF-4CE4-93CD-E84D9299B809}" type="presOf" srcId="{0C434FB6-67FE-454B-B127-7A1821CB6067}" destId="{4631E487-1194-47FE-BD96-FA4E99D791F3}" srcOrd="0" destOrd="0" presId="urn:microsoft.com/office/officeart/2005/8/layout/list1"/>
    <dgm:cxn modelId="{F5F7C43B-F860-435D-A5F7-707055BE2B74}" type="presOf" srcId="{165CD19E-B069-4EC2-82E4-E6FC90F7B6B5}" destId="{10341FB4-1CC8-4FAD-AC09-D382C3FD89E9}" srcOrd="0" destOrd="0" presId="urn:microsoft.com/office/officeart/2005/8/layout/list1"/>
    <dgm:cxn modelId="{A62E425D-F020-476C-B182-AC90EE2D8914}" srcId="{3BA61855-B5B7-4857-9155-F262E00C78E1}" destId="{04CB85CE-43C9-4368-B7C9-CBFA1F9839B0}" srcOrd="4" destOrd="0" parTransId="{083C2FA5-9FAD-43F3-8A11-A40F776E8595}" sibTransId="{5D48FB2A-C86B-4424-93B7-0455AEBB7A3D}"/>
    <dgm:cxn modelId="{F3B52064-BAFF-41D5-A7C5-D1ABED141DA3}" srcId="{165CD19E-B069-4EC2-82E4-E6FC90F7B6B5}" destId="{C3D4EA66-A09F-4411-B411-1E4DC800219F}" srcOrd="0" destOrd="0" parTransId="{7DFE26E8-2CF3-4734-8E10-673365D594E5}" sibTransId="{E2E4D660-01D1-4C93-A021-2AE545AF1FEF}"/>
    <dgm:cxn modelId="{A9BD4881-C8CB-4845-A1F3-2792E4F6A10E}" type="presOf" srcId="{3BA61855-B5B7-4857-9155-F262E00C78E1}" destId="{F1068D00-996D-4016-9781-9C54EC22DFAB}" srcOrd="1" destOrd="0" presId="urn:microsoft.com/office/officeart/2005/8/layout/list1"/>
    <dgm:cxn modelId="{30252484-7A65-47CB-970E-925372AAAC9B}" type="presOf" srcId="{165CD19E-B069-4EC2-82E4-E6FC90F7B6B5}" destId="{B01F59AA-5A22-4CD6-B45B-3B28F4D405D5}" srcOrd="1" destOrd="0" presId="urn:microsoft.com/office/officeart/2005/8/layout/list1"/>
    <dgm:cxn modelId="{6D98078B-3DF2-44B0-8572-CE946F48054D}" type="presOf" srcId="{3BA61855-B5B7-4857-9155-F262E00C78E1}" destId="{09BBFBCD-A53D-44FF-84F6-042BB7527277}" srcOrd="0" destOrd="0" presId="urn:microsoft.com/office/officeart/2005/8/layout/list1"/>
    <dgm:cxn modelId="{834BAE8D-DA12-4288-A581-7DEF73B2C3D9}" srcId="{0C434FB6-67FE-454B-B127-7A1821CB6067}" destId="{165CD19E-B069-4EC2-82E4-E6FC90F7B6B5}" srcOrd="1" destOrd="0" parTransId="{7E23C0D5-657D-4ED0-BC0A-D5C27818117A}" sibTransId="{928F2C71-3AD0-44DF-A2D0-0E7E203A6D21}"/>
    <dgm:cxn modelId="{7263A98F-B063-4783-BEDF-A5AA170E62F0}" srcId="{3BA61855-B5B7-4857-9155-F262E00C78E1}" destId="{323B9CB7-1754-40BE-8243-11DBA8A1E5B7}" srcOrd="2" destOrd="0" parTransId="{E6421FFE-5989-4B34-92FA-1B3144755DCC}" sibTransId="{23AE35F2-EEBC-403D-BB68-0510E54B7B10}"/>
    <dgm:cxn modelId="{880B3991-A6E2-4E1E-B2C7-B06E0AEB833E}" srcId="{3BA61855-B5B7-4857-9155-F262E00C78E1}" destId="{DAA4117B-739F-4179-8F1B-4FADAF4F9896}" srcOrd="3" destOrd="0" parTransId="{95709870-AC72-4CB7-B12E-5DDABB592F3B}" sibTransId="{96656A42-EC7E-4EEE-875E-CCA344B0F13F}"/>
    <dgm:cxn modelId="{9A09E2A0-5854-4901-8D2A-D0D052C97B4E}" type="presOf" srcId="{819057D5-2DCF-4476-9E99-988BD94BA235}" destId="{D678B6AD-D16F-4BB1-A19D-8A4E590A98CE}" srcOrd="0" destOrd="0" presId="urn:microsoft.com/office/officeart/2005/8/layout/list1"/>
    <dgm:cxn modelId="{938B86A1-B446-44C7-9A7B-22FBDD9B810D}" srcId="{165CD19E-B069-4EC2-82E4-E6FC90F7B6B5}" destId="{C3E0F3FD-F7C1-497C-901C-BA810F3BDB12}" srcOrd="1" destOrd="0" parTransId="{18A30F40-E38C-4F30-B6AC-1CCBB5126F7C}" sibTransId="{0C8AC446-5DB9-4D9B-A9F1-4C85D5F4FD11}"/>
    <dgm:cxn modelId="{978E8CA6-018A-44DA-AD2D-A5BE468BE83B}" srcId="{0C434FB6-67FE-454B-B127-7A1821CB6067}" destId="{3BA61855-B5B7-4857-9155-F262E00C78E1}" srcOrd="0" destOrd="0" parTransId="{6B9A8B9D-1B08-4D48-8C6C-EB99579496C1}" sibTransId="{2080D951-49A6-4B5D-8A6E-00667BC2FF26}"/>
    <dgm:cxn modelId="{7646F6AC-926A-49A5-9C9D-C3ACE4EB5389}" srcId="{3BA61855-B5B7-4857-9155-F262E00C78E1}" destId="{819057D5-2DCF-4476-9E99-988BD94BA235}" srcOrd="0" destOrd="0" parTransId="{784689D9-3C49-44F5-9C32-D8F8A34A92E9}" sibTransId="{03618AD1-487C-4402-9EB5-B7F3F4F8E2FE}"/>
    <dgm:cxn modelId="{D048F8C4-22EF-4B07-BBE2-F4D08A99A61B}" srcId="{3BA61855-B5B7-4857-9155-F262E00C78E1}" destId="{26CE6ED2-85A5-4300-B7E5-FEF6D5FF1FD3}" srcOrd="1" destOrd="0" parTransId="{9322F9CA-A737-4453-A4CE-AFAEBC643D66}" sibTransId="{8D796FA0-9991-4D5F-A4F0-588225A5AB9B}"/>
    <dgm:cxn modelId="{571B1ACB-59FF-427C-9000-6B791244C4C0}" type="presOf" srcId="{DAA4117B-739F-4179-8F1B-4FADAF4F9896}" destId="{D678B6AD-D16F-4BB1-A19D-8A4E590A98CE}" srcOrd="0" destOrd="3" presId="urn:microsoft.com/office/officeart/2005/8/layout/list1"/>
    <dgm:cxn modelId="{7BB7C7D4-F6E6-4F70-BE0E-3BC4D0E3F9A7}" type="presOf" srcId="{C3E0F3FD-F7C1-497C-901C-BA810F3BDB12}" destId="{B381BDFA-352E-43E2-BD7A-B0A609CA782F}" srcOrd="0" destOrd="1" presId="urn:microsoft.com/office/officeart/2005/8/layout/list1"/>
    <dgm:cxn modelId="{0FAD86E8-2B8F-4AC4-8E9F-656E1645CBC8}" type="presOf" srcId="{323B9CB7-1754-40BE-8243-11DBA8A1E5B7}" destId="{D678B6AD-D16F-4BB1-A19D-8A4E590A98CE}" srcOrd="0" destOrd="2" presId="urn:microsoft.com/office/officeart/2005/8/layout/list1"/>
    <dgm:cxn modelId="{D43C8B8B-7399-4566-B601-2CE4019E5D4C}" type="presParOf" srcId="{4631E487-1194-47FE-BD96-FA4E99D791F3}" destId="{EC35D2C6-0096-4982-9A83-D4F1E14F07DC}" srcOrd="0" destOrd="0" presId="urn:microsoft.com/office/officeart/2005/8/layout/list1"/>
    <dgm:cxn modelId="{B7AFD558-3FF5-4C46-822A-2AE133F42EF1}" type="presParOf" srcId="{EC35D2C6-0096-4982-9A83-D4F1E14F07DC}" destId="{09BBFBCD-A53D-44FF-84F6-042BB7527277}" srcOrd="0" destOrd="0" presId="urn:microsoft.com/office/officeart/2005/8/layout/list1"/>
    <dgm:cxn modelId="{55287FBA-341A-41DD-A799-2CC753F6F77B}" type="presParOf" srcId="{EC35D2C6-0096-4982-9A83-D4F1E14F07DC}" destId="{F1068D00-996D-4016-9781-9C54EC22DFAB}" srcOrd="1" destOrd="0" presId="urn:microsoft.com/office/officeart/2005/8/layout/list1"/>
    <dgm:cxn modelId="{D4BBFE46-F594-46D2-811A-33D2F8838C91}" type="presParOf" srcId="{4631E487-1194-47FE-BD96-FA4E99D791F3}" destId="{5DC476E0-58D5-4000-BEBD-A35955631C32}" srcOrd="1" destOrd="0" presId="urn:microsoft.com/office/officeart/2005/8/layout/list1"/>
    <dgm:cxn modelId="{DEF7DD51-7AD6-4E37-92E1-D036E85069A1}" type="presParOf" srcId="{4631E487-1194-47FE-BD96-FA4E99D791F3}" destId="{D678B6AD-D16F-4BB1-A19D-8A4E590A98CE}" srcOrd="2" destOrd="0" presId="urn:microsoft.com/office/officeart/2005/8/layout/list1"/>
    <dgm:cxn modelId="{81D609A7-7AA7-4D44-92DC-EC7E57AA112E}" type="presParOf" srcId="{4631E487-1194-47FE-BD96-FA4E99D791F3}" destId="{C4CF289B-79B3-47B8-B703-0EE8E3F7FE3B}" srcOrd="3" destOrd="0" presId="urn:microsoft.com/office/officeart/2005/8/layout/list1"/>
    <dgm:cxn modelId="{EAAF1CDA-CB17-424F-8576-BEC8AF6994B0}" type="presParOf" srcId="{4631E487-1194-47FE-BD96-FA4E99D791F3}" destId="{4C8B38A3-9EFD-4547-A8E5-912AE3BBC292}" srcOrd="4" destOrd="0" presId="urn:microsoft.com/office/officeart/2005/8/layout/list1"/>
    <dgm:cxn modelId="{474FE768-92A0-4FF3-986E-D084C3674F77}" type="presParOf" srcId="{4C8B38A3-9EFD-4547-A8E5-912AE3BBC292}" destId="{10341FB4-1CC8-4FAD-AC09-D382C3FD89E9}" srcOrd="0" destOrd="0" presId="urn:microsoft.com/office/officeart/2005/8/layout/list1"/>
    <dgm:cxn modelId="{B64F4740-01FF-4D89-829B-71A3F8DDE9A9}" type="presParOf" srcId="{4C8B38A3-9EFD-4547-A8E5-912AE3BBC292}" destId="{B01F59AA-5A22-4CD6-B45B-3B28F4D405D5}" srcOrd="1" destOrd="0" presId="urn:microsoft.com/office/officeart/2005/8/layout/list1"/>
    <dgm:cxn modelId="{98B8329A-A66D-4515-8792-2C102D017CC4}" type="presParOf" srcId="{4631E487-1194-47FE-BD96-FA4E99D791F3}" destId="{34BD5432-7F32-4617-B492-60F22E2AA1C2}" srcOrd="5" destOrd="0" presId="urn:microsoft.com/office/officeart/2005/8/layout/list1"/>
    <dgm:cxn modelId="{E9EE9E6E-3293-4175-A999-9DEA4828DA2F}" type="presParOf" srcId="{4631E487-1194-47FE-BD96-FA4E99D791F3}" destId="{B381BDFA-352E-43E2-BD7A-B0A609CA782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434FB6-67FE-454B-B127-7A1821CB6067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3BA61855-B5B7-4857-9155-F262E00C78E1}">
      <dgm:prSet phldrT="[Texto]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dirty="0"/>
            <a:t>Ingeniería de requerimientos con trazabilidad bidireccional.</a:t>
          </a:r>
          <a:endParaRPr lang="es-PE" dirty="0"/>
        </a:p>
      </dgm:t>
    </dgm:pt>
    <dgm:pt modelId="{6B9A8B9D-1B08-4D48-8C6C-EB99579496C1}" type="parTrans" cxnId="{978E8CA6-018A-44DA-AD2D-A5BE468BE83B}">
      <dgm:prSet/>
      <dgm:spPr/>
      <dgm:t>
        <a:bodyPr/>
        <a:lstStyle/>
        <a:p>
          <a:endParaRPr lang="es-PE"/>
        </a:p>
      </dgm:t>
    </dgm:pt>
    <dgm:pt modelId="{2080D951-49A6-4B5D-8A6E-00667BC2FF26}" type="sibTrans" cxnId="{978E8CA6-018A-44DA-AD2D-A5BE468BE83B}">
      <dgm:prSet/>
      <dgm:spPr/>
      <dgm:t>
        <a:bodyPr/>
        <a:lstStyle/>
        <a:p>
          <a:endParaRPr lang="es-PE"/>
        </a:p>
      </dgm:t>
    </dgm:pt>
    <dgm:pt modelId="{7A91A5D9-A374-4709-B4ED-8324FCB46CB8}">
      <dgm:prSet/>
      <dgm:spPr/>
      <dgm:t>
        <a:bodyPr/>
        <a:lstStyle/>
        <a:p>
          <a:pPr>
            <a:buNone/>
          </a:pPr>
          <a:r>
            <a:rPr lang="es-ES"/>
            <a:t>Arquitectura basada en atributos de calidad (modificabilidad, seguridad, etc.).</a:t>
          </a:r>
        </a:p>
      </dgm:t>
    </dgm:pt>
    <dgm:pt modelId="{D05F30B7-1A89-4DA7-A331-12435FA07E8C}" type="parTrans" cxnId="{F953A6C5-D8EB-44DA-80F7-CEA4EB9A425E}">
      <dgm:prSet/>
      <dgm:spPr/>
      <dgm:t>
        <a:bodyPr/>
        <a:lstStyle/>
        <a:p>
          <a:endParaRPr lang="es-PE"/>
        </a:p>
      </dgm:t>
    </dgm:pt>
    <dgm:pt modelId="{29C6AFE6-0E78-4E69-8B63-426A8F3950DE}" type="sibTrans" cxnId="{F953A6C5-D8EB-44DA-80F7-CEA4EB9A425E}">
      <dgm:prSet/>
      <dgm:spPr/>
      <dgm:t>
        <a:bodyPr/>
        <a:lstStyle/>
        <a:p>
          <a:endParaRPr lang="es-PE"/>
        </a:p>
      </dgm:t>
    </dgm:pt>
    <dgm:pt modelId="{36071695-6B22-4EC5-9F30-E352EBA8D8AA}">
      <dgm:prSet/>
      <dgm:spPr/>
      <dgm:t>
        <a:bodyPr/>
        <a:lstStyle/>
        <a:p>
          <a:pPr>
            <a:buNone/>
          </a:pPr>
          <a:r>
            <a:rPr lang="es-ES"/>
            <a:t>Integración continua con verificación de artefactos.</a:t>
          </a:r>
        </a:p>
      </dgm:t>
    </dgm:pt>
    <dgm:pt modelId="{63D7A38E-43E9-4DEA-BDA6-5D32F29FE05E}" type="parTrans" cxnId="{17B32CB7-C42E-49F1-BDD0-24AEBAD3EA64}">
      <dgm:prSet/>
      <dgm:spPr/>
      <dgm:t>
        <a:bodyPr/>
        <a:lstStyle/>
        <a:p>
          <a:endParaRPr lang="es-PE"/>
        </a:p>
      </dgm:t>
    </dgm:pt>
    <dgm:pt modelId="{AD72CCB3-0FAD-484C-9C14-5DCB56AD7939}" type="sibTrans" cxnId="{17B32CB7-C42E-49F1-BDD0-24AEBAD3EA64}">
      <dgm:prSet/>
      <dgm:spPr/>
      <dgm:t>
        <a:bodyPr/>
        <a:lstStyle/>
        <a:p>
          <a:endParaRPr lang="es-PE"/>
        </a:p>
      </dgm:t>
    </dgm:pt>
    <dgm:pt modelId="{12B2AABC-8265-4064-AB7A-561D02F5E7EF}">
      <dgm:prSet/>
      <dgm:spPr/>
      <dgm:t>
        <a:bodyPr/>
        <a:lstStyle/>
        <a:p>
          <a:pPr>
            <a:buNone/>
          </a:pPr>
          <a:r>
            <a:rPr lang="es-ES"/>
            <a:t>Validación con casos de uso representativos.</a:t>
          </a:r>
        </a:p>
      </dgm:t>
    </dgm:pt>
    <dgm:pt modelId="{80AA0E45-6194-4554-B583-FC732E90A8BA}" type="parTrans" cxnId="{ED4214E2-92A6-4D5A-A4D8-29C7F566C926}">
      <dgm:prSet/>
      <dgm:spPr/>
      <dgm:t>
        <a:bodyPr/>
        <a:lstStyle/>
        <a:p>
          <a:endParaRPr lang="es-PE"/>
        </a:p>
      </dgm:t>
    </dgm:pt>
    <dgm:pt modelId="{2406C153-78A3-419F-9156-F90FD30F9FBC}" type="sibTrans" cxnId="{ED4214E2-92A6-4D5A-A4D8-29C7F566C926}">
      <dgm:prSet/>
      <dgm:spPr/>
      <dgm:t>
        <a:bodyPr/>
        <a:lstStyle/>
        <a:p>
          <a:endParaRPr lang="es-PE"/>
        </a:p>
      </dgm:t>
    </dgm:pt>
    <dgm:pt modelId="{CE31E131-5249-4E75-BD61-031F80DFD597}">
      <dgm:prSet/>
      <dgm:spPr/>
      <dgm:t>
        <a:bodyPr/>
        <a:lstStyle/>
        <a:p>
          <a:r>
            <a:rPr lang="es-ES"/>
            <a:t>Revisión formal de código y documentación técnica.</a:t>
          </a:r>
        </a:p>
      </dgm:t>
    </dgm:pt>
    <dgm:pt modelId="{027C694B-AADB-4F13-985D-168F7754D835}" type="parTrans" cxnId="{10339A88-E38E-4713-BA8C-F0C48C8726E5}">
      <dgm:prSet/>
      <dgm:spPr/>
      <dgm:t>
        <a:bodyPr/>
        <a:lstStyle/>
        <a:p>
          <a:endParaRPr lang="es-PE"/>
        </a:p>
      </dgm:t>
    </dgm:pt>
    <dgm:pt modelId="{A1A1169A-B387-4587-82CC-FEC2FA1AD7A7}" type="sibTrans" cxnId="{10339A88-E38E-4713-BA8C-F0C48C8726E5}">
      <dgm:prSet/>
      <dgm:spPr/>
      <dgm:t>
        <a:bodyPr/>
        <a:lstStyle/>
        <a:p>
          <a:endParaRPr lang="es-PE"/>
        </a:p>
      </dgm:t>
    </dgm:pt>
    <dgm:pt modelId="{E651917A-2607-45FA-9376-C4B84DEAD10C}" type="pres">
      <dgm:prSet presAssocID="{0C434FB6-67FE-454B-B127-7A1821CB6067}" presName="Name0" presStyleCnt="0">
        <dgm:presLayoutVars>
          <dgm:dir/>
          <dgm:resizeHandles val="exact"/>
        </dgm:presLayoutVars>
      </dgm:prSet>
      <dgm:spPr/>
    </dgm:pt>
    <dgm:pt modelId="{C1DF37EA-A8CE-4ACC-B414-D5C317A90DAF}" type="pres">
      <dgm:prSet presAssocID="{3BA61855-B5B7-4857-9155-F262E00C78E1}" presName="node" presStyleLbl="node1" presStyleIdx="0" presStyleCnt="5">
        <dgm:presLayoutVars>
          <dgm:bulletEnabled val="1"/>
        </dgm:presLayoutVars>
      </dgm:prSet>
      <dgm:spPr/>
    </dgm:pt>
    <dgm:pt modelId="{D454B556-BDE4-49C3-9208-73B451DEE5E5}" type="pres">
      <dgm:prSet presAssocID="{2080D951-49A6-4B5D-8A6E-00667BC2FF26}" presName="sibTrans" presStyleCnt="0"/>
      <dgm:spPr/>
    </dgm:pt>
    <dgm:pt modelId="{FD858345-BC02-4C7D-A389-6620D67A11A6}" type="pres">
      <dgm:prSet presAssocID="{7A91A5D9-A374-4709-B4ED-8324FCB46CB8}" presName="node" presStyleLbl="node1" presStyleIdx="1" presStyleCnt="5">
        <dgm:presLayoutVars>
          <dgm:bulletEnabled val="1"/>
        </dgm:presLayoutVars>
      </dgm:prSet>
      <dgm:spPr/>
    </dgm:pt>
    <dgm:pt modelId="{85B2D28B-E845-410F-A0F4-FD608DB4E94C}" type="pres">
      <dgm:prSet presAssocID="{29C6AFE6-0E78-4E69-8B63-426A8F3950DE}" presName="sibTrans" presStyleCnt="0"/>
      <dgm:spPr/>
    </dgm:pt>
    <dgm:pt modelId="{7A9149AB-E1BB-43D6-8636-030884F560E0}" type="pres">
      <dgm:prSet presAssocID="{36071695-6B22-4EC5-9F30-E352EBA8D8AA}" presName="node" presStyleLbl="node1" presStyleIdx="2" presStyleCnt="5">
        <dgm:presLayoutVars>
          <dgm:bulletEnabled val="1"/>
        </dgm:presLayoutVars>
      </dgm:prSet>
      <dgm:spPr/>
    </dgm:pt>
    <dgm:pt modelId="{EDE39C3F-76BD-4A41-930A-26573A1C907D}" type="pres">
      <dgm:prSet presAssocID="{AD72CCB3-0FAD-484C-9C14-5DCB56AD7939}" presName="sibTrans" presStyleCnt="0"/>
      <dgm:spPr/>
    </dgm:pt>
    <dgm:pt modelId="{FDDBAFF5-67F0-47E8-BA48-E90B8B531142}" type="pres">
      <dgm:prSet presAssocID="{12B2AABC-8265-4064-AB7A-561D02F5E7EF}" presName="node" presStyleLbl="node1" presStyleIdx="3" presStyleCnt="5">
        <dgm:presLayoutVars>
          <dgm:bulletEnabled val="1"/>
        </dgm:presLayoutVars>
      </dgm:prSet>
      <dgm:spPr/>
    </dgm:pt>
    <dgm:pt modelId="{1F29EB5E-9E9F-4394-8D67-F171FBA63817}" type="pres">
      <dgm:prSet presAssocID="{2406C153-78A3-419F-9156-F90FD30F9FBC}" presName="sibTrans" presStyleCnt="0"/>
      <dgm:spPr/>
    </dgm:pt>
    <dgm:pt modelId="{FD77DE9C-16A4-4233-B852-3B49910CD802}" type="pres">
      <dgm:prSet presAssocID="{CE31E131-5249-4E75-BD61-031F80DFD597}" presName="node" presStyleLbl="node1" presStyleIdx="4" presStyleCnt="5">
        <dgm:presLayoutVars>
          <dgm:bulletEnabled val="1"/>
        </dgm:presLayoutVars>
      </dgm:prSet>
      <dgm:spPr/>
    </dgm:pt>
  </dgm:ptLst>
  <dgm:cxnLst>
    <dgm:cxn modelId="{37C75F2C-B2A5-4AC4-A194-F17EC7155CD5}" type="presOf" srcId="{12B2AABC-8265-4064-AB7A-561D02F5E7EF}" destId="{FDDBAFF5-67F0-47E8-BA48-E90B8B531142}" srcOrd="0" destOrd="0" presId="urn:microsoft.com/office/officeart/2005/8/layout/hList6"/>
    <dgm:cxn modelId="{A853F55F-FA2C-4B26-956D-00B8C57347FE}" type="presOf" srcId="{3BA61855-B5B7-4857-9155-F262E00C78E1}" destId="{C1DF37EA-A8CE-4ACC-B414-D5C317A90DAF}" srcOrd="0" destOrd="0" presId="urn:microsoft.com/office/officeart/2005/8/layout/hList6"/>
    <dgm:cxn modelId="{10339A88-E38E-4713-BA8C-F0C48C8726E5}" srcId="{0C434FB6-67FE-454B-B127-7A1821CB6067}" destId="{CE31E131-5249-4E75-BD61-031F80DFD597}" srcOrd="4" destOrd="0" parTransId="{027C694B-AADB-4F13-985D-168F7754D835}" sibTransId="{A1A1169A-B387-4587-82CC-FEC2FA1AD7A7}"/>
    <dgm:cxn modelId="{1BFF85A3-4877-4F96-9AD7-207E4400C975}" type="presOf" srcId="{7A91A5D9-A374-4709-B4ED-8324FCB46CB8}" destId="{FD858345-BC02-4C7D-A389-6620D67A11A6}" srcOrd="0" destOrd="0" presId="urn:microsoft.com/office/officeart/2005/8/layout/hList6"/>
    <dgm:cxn modelId="{978E8CA6-018A-44DA-AD2D-A5BE468BE83B}" srcId="{0C434FB6-67FE-454B-B127-7A1821CB6067}" destId="{3BA61855-B5B7-4857-9155-F262E00C78E1}" srcOrd="0" destOrd="0" parTransId="{6B9A8B9D-1B08-4D48-8C6C-EB99579496C1}" sibTransId="{2080D951-49A6-4B5D-8A6E-00667BC2FF26}"/>
    <dgm:cxn modelId="{30F57FB4-AD13-4DF0-8DDF-EFFF14E05D81}" type="presOf" srcId="{0C434FB6-67FE-454B-B127-7A1821CB6067}" destId="{E651917A-2607-45FA-9376-C4B84DEAD10C}" srcOrd="0" destOrd="0" presId="urn:microsoft.com/office/officeart/2005/8/layout/hList6"/>
    <dgm:cxn modelId="{17B32CB7-C42E-49F1-BDD0-24AEBAD3EA64}" srcId="{0C434FB6-67FE-454B-B127-7A1821CB6067}" destId="{36071695-6B22-4EC5-9F30-E352EBA8D8AA}" srcOrd="2" destOrd="0" parTransId="{63D7A38E-43E9-4DEA-BDA6-5D32F29FE05E}" sibTransId="{AD72CCB3-0FAD-484C-9C14-5DCB56AD7939}"/>
    <dgm:cxn modelId="{F953A6C5-D8EB-44DA-80F7-CEA4EB9A425E}" srcId="{0C434FB6-67FE-454B-B127-7A1821CB6067}" destId="{7A91A5D9-A374-4709-B4ED-8324FCB46CB8}" srcOrd="1" destOrd="0" parTransId="{D05F30B7-1A89-4DA7-A331-12435FA07E8C}" sibTransId="{29C6AFE6-0E78-4E69-8B63-426A8F3950DE}"/>
    <dgm:cxn modelId="{EB7B9AD2-5A0A-4A33-A47F-73F9CC6A85E2}" type="presOf" srcId="{CE31E131-5249-4E75-BD61-031F80DFD597}" destId="{FD77DE9C-16A4-4233-B852-3B49910CD802}" srcOrd="0" destOrd="0" presId="urn:microsoft.com/office/officeart/2005/8/layout/hList6"/>
    <dgm:cxn modelId="{FE41DDD7-C736-4231-8B90-0C107E2C49B0}" type="presOf" srcId="{36071695-6B22-4EC5-9F30-E352EBA8D8AA}" destId="{7A9149AB-E1BB-43D6-8636-030884F560E0}" srcOrd="0" destOrd="0" presId="urn:microsoft.com/office/officeart/2005/8/layout/hList6"/>
    <dgm:cxn modelId="{ED4214E2-92A6-4D5A-A4D8-29C7F566C926}" srcId="{0C434FB6-67FE-454B-B127-7A1821CB6067}" destId="{12B2AABC-8265-4064-AB7A-561D02F5E7EF}" srcOrd="3" destOrd="0" parTransId="{80AA0E45-6194-4554-B583-FC732E90A8BA}" sibTransId="{2406C153-78A3-419F-9156-F90FD30F9FBC}"/>
    <dgm:cxn modelId="{030515CA-610C-40D4-A02C-22444AFDE6B6}" type="presParOf" srcId="{E651917A-2607-45FA-9376-C4B84DEAD10C}" destId="{C1DF37EA-A8CE-4ACC-B414-D5C317A90DAF}" srcOrd="0" destOrd="0" presId="urn:microsoft.com/office/officeart/2005/8/layout/hList6"/>
    <dgm:cxn modelId="{DD7DBC1E-ED91-47A4-AAAE-9379989F80D4}" type="presParOf" srcId="{E651917A-2607-45FA-9376-C4B84DEAD10C}" destId="{D454B556-BDE4-49C3-9208-73B451DEE5E5}" srcOrd="1" destOrd="0" presId="urn:microsoft.com/office/officeart/2005/8/layout/hList6"/>
    <dgm:cxn modelId="{092C52E0-D5C0-4D88-8EE3-A64223777193}" type="presParOf" srcId="{E651917A-2607-45FA-9376-C4B84DEAD10C}" destId="{FD858345-BC02-4C7D-A389-6620D67A11A6}" srcOrd="2" destOrd="0" presId="urn:microsoft.com/office/officeart/2005/8/layout/hList6"/>
    <dgm:cxn modelId="{E73C2751-44DB-49AE-98F4-DFEF1B0FE55E}" type="presParOf" srcId="{E651917A-2607-45FA-9376-C4B84DEAD10C}" destId="{85B2D28B-E845-410F-A0F4-FD608DB4E94C}" srcOrd="3" destOrd="0" presId="urn:microsoft.com/office/officeart/2005/8/layout/hList6"/>
    <dgm:cxn modelId="{93D455DD-BDA0-464A-9474-26BD57867A69}" type="presParOf" srcId="{E651917A-2607-45FA-9376-C4B84DEAD10C}" destId="{7A9149AB-E1BB-43D6-8636-030884F560E0}" srcOrd="4" destOrd="0" presId="urn:microsoft.com/office/officeart/2005/8/layout/hList6"/>
    <dgm:cxn modelId="{0DD127C3-9ED5-41F9-9A38-A44A8698CD5B}" type="presParOf" srcId="{E651917A-2607-45FA-9376-C4B84DEAD10C}" destId="{EDE39C3F-76BD-4A41-930A-26573A1C907D}" srcOrd="5" destOrd="0" presId="urn:microsoft.com/office/officeart/2005/8/layout/hList6"/>
    <dgm:cxn modelId="{935068CD-DCA8-4E2B-8FC6-0DB8B889277C}" type="presParOf" srcId="{E651917A-2607-45FA-9376-C4B84DEAD10C}" destId="{FDDBAFF5-67F0-47E8-BA48-E90B8B531142}" srcOrd="6" destOrd="0" presId="urn:microsoft.com/office/officeart/2005/8/layout/hList6"/>
    <dgm:cxn modelId="{468A31B8-8E59-486F-A4BE-A44058A79B24}" type="presParOf" srcId="{E651917A-2607-45FA-9376-C4B84DEAD10C}" destId="{1F29EB5E-9E9F-4394-8D67-F171FBA63817}" srcOrd="7" destOrd="0" presId="urn:microsoft.com/office/officeart/2005/8/layout/hList6"/>
    <dgm:cxn modelId="{7249FCA3-BC80-4F50-B93C-77428D0EF25A}" type="presParOf" srcId="{E651917A-2607-45FA-9376-C4B84DEAD10C}" destId="{FD77DE9C-16A4-4233-B852-3B49910CD802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434FB6-67FE-454B-B127-7A1821CB606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3BA61855-B5B7-4857-9155-F262E00C78E1}">
      <dgm:prSet phldrT="[Texto]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dirty="0"/>
            <a:t>Extiende CMMI a la gestión de servicios IT y operativos.</a:t>
          </a:r>
          <a:endParaRPr lang="es-PE" dirty="0"/>
        </a:p>
      </dgm:t>
    </dgm:pt>
    <dgm:pt modelId="{6B9A8B9D-1B08-4D48-8C6C-EB99579496C1}" type="parTrans" cxnId="{978E8CA6-018A-44DA-AD2D-A5BE468BE83B}">
      <dgm:prSet/>
      <dgm:spPr/>
      <dgm:t>
        <a:bodyPr/>
        <a:lstStyle/>
        <a:p>
          <a:endParaRPr lang="es-PE"/>
        </a:p>
      </dgm:t>
    </dgm:pt>
    <dgm:pt modelId="{2080D951-49A6-4B5D-8A6E-00667BC2FF26}" type="sibTrans" cxnId="{978E8CA6-018A-44DA-AD2D-A5BE468BE83B}">
      <dgm:prSet/>
      <dgm:spPr/>
      <dgm:t>
        <a:bodyPr/>
        <a:lstStyle/>
        <a:p>
          <a:endParaRPr lang="es-PE"/>
        </a:p>
      </dgm:t>
    </dgm:pt>
    <dgm:pt modelId="{979AC867-B81B-4859-B611-AAA4D2F79E56}">
      <dgm:prSet/>
      <dgm:spPr/>
      <dgm:t>
        <a:bodyPr/>
        <a:lstStyle/>
        <a:p>
          <a:pPr>
            <a:buNone/>
          </a:pPr>
          <a:r>
            <a:rPr lang="es-ES"/>
            <a:t>Integra prácticas de ITIL, COBIT, y marcos ágiles para soporte continuo.</a:t>
          </a:r>
        </a:p>
      </dgm:t>
    </dgm:pt>
    <dgm:pt modelId="{726D7B30-0AF2-4859-973F-98C3770884B6}" type="parTrans" cxnId="{F7A77FE6-9C91-4B1A-9DD7-77C155BA7874}">
      <dgm:prSet/>
      <dgm:spPr/>
      <dgm:t>
        <a:bodyPr/>
        <a:lstStyle/>
        <a:p>
          <a:endParaRPr lang="es-PE"/>
        </a:p>
      </dgm:t>
    </dgm:pt>
    <dgm:pt modelId="{08C5C33E-F4E1-41D7-8552-B263387E03EF}" type="sibTrans" cxnId="{F7A77FE6-9C91-4B1A-9DD7-77C155BA7874}">
      <dgm:prSet/>
      <dgm:spPr/>
      <dgm:t>
        <a:bodyPr/>
        <a:lstStyle/>
        <a:p>
          <a:endParaRPr lang="es-PE"/>
        </a:p>
      </dgm:t>
    </dgm:pt>
    <dgm:pt modelId="{DBF61A71-C291-42FF-B5D1-B77372A3EA0E}">
      <dgm:prSet/>
      <dgm:spPr/>
      <dgm:t>
        <a:bodyPr/>
        <a:lstStyle/>
        <a:p>
          <a:r>
            <a:rPr lang="es-PE"/>
            <a:t>Aplica a centros de atención, outsourcing, infraestructura crítica</a:t>
          </a:r>
        </a:p>
      </dgm:t>
    </dgm:pt>
    <dgm:pt modelId="{3E841BC2-414D-4CB1-B005-1ACF7B339102}" type="parTrans" cxnId="{F680F553-BDC5-41D7-B77D-E8E82A914659}">
      <dgm:prSet/>
      <dgm:spPr/>
      <dgm:t>
        <a:bodyPr/>
        <a:lstStyle/>
        <a:p>
          <a:endParaRPr lang="es-PE"/>
        </a:p>
      </dgm:t>
    </dgm:pt>
    <dgm:pt modelId="{633C6FC6-A032-4AD9-ACB6-A141066C57AE}" type="sibTrans" cxnId="{F680F553-BDC5-41D7-B77D-E8E82A914659}">
      <dgm:prSet/>
      <dgm:spPr/>
      <dgm:t>
        <a:bodyPr/>
        <a:lstStyle/>
        <a:p>
          <a:endParaRPr lang="es-PE"/>
        </a:p>
      </dgm:t>
    </dgm:pt>
    <dgm:pt modelId="{8B2251F9-C933-41EB-879E-560B1DE25CAE}" type="pres">
      <dgm:prSet presAssocID="{0C434FB6-67FE-454B-B127-7A1821CB6067}" presName="Name0" presStyleCnt="0">
        <dgm:presLayoutVars>
          <dgm:chMax val="7"/>
          <dgm:chPref val="7"/>
          <dgm:dir/>
        </dgm:presLayoutVars>
      </dgm:prSet>
      <dgm:spPr/>
    </dgm:pt>
    <dgm:pt modelId="{78C941AB-3BA0-40F6-ACA5-B2C2581D516F}" type="pres">
      <dgm:prSet presAssocID="{0C434FB6-67FE-454B-B127-7A1821CB6067}" presName="Name1" presStyleCnt="0"/>
      <dgm:spPr/>
    </dgm:pt>
    <dgm:pt modelId="{855B64F5-D583-4607-8229-AD3212291343}" type="pres">
      <dgm:prSet presAssocID="{0C434FB6-67FE-454B-B127-7A1821CB6067}" presName="cycle" presStyleCnt="0"/>
      <dgm:spPr/>
    </dgm:pt>
    <dgm:pt modelId="{B855199E-5907-4A7C-A79A-B8A894A54E66}" type="pres">
      <dgm:prSet presAssocID="{0C434FB6-67FE-454B-B127-7A1821CB6067}" presName="srcNode" presStyleLbl="node1" presStyleIdx="0" presStyleCnt="3"/>
      <dgm:spPr/>
    </dgm:pt>
    <dgm:pt modelId="{640F1396-80F5-43A6-8F4D-A7D1B3C08EB0}" type="pres">
      <dgm:prSet presAssocID="{0C434FB6-67FE-454B-B127-7A1821CB6067}" presName="conn" presStyleLbl="parChTrans1D2" presStyleIdx="0" presStyleCnt="1"/>
      <dgm:spPr/>
    </dgm:pt>
    <dgm:pt modelId="{2BBDB2FC-9BCA-4846-BBA6-4E3B2792D5DA}" type="pres">
      <dgm:prSet presAssocID="{0C434FB6-67FE-454B-B127-7A1821CB6067}" presName="extraNode" presStyleLbl="node1" presStyleIdx="0" presStyleCnt="3"/>
      <dgm:spPr/>
    </dgm:pt>
    <dgm:pt modelId="{6675753E-DA88-4A61-9DD7-CFA9025ADB96}" type="pres">
      <dgm:prSet presAssocID="{0C434FB6-67FE-454B-B127-7A1821CB6067}" presName="dstNode" presStyleLbl="node1" presStyleIdx="0" presStyleCnt="3"/>
      <dgm:spPr/>
    </dgm:pt>
    <dgm:pt modelId="{BBC5EE22-63CD-4921-8E55-877AEA38024D}" type="pres">
      <dgm:prSet presAssocID="{3BA61855-B5B7-4857-9155-F262E00C78E1}" presName="text_1" presStyleLbl="node1" presStyleIdx="0" presStyleCnt="3">
        <dgm:presLayoutVars>
          <dgm:bulletEnabled val="1"/>
        </dgm:presLayoutVars>
      </dgm:prSet>
      <dgm:spPr/>
    </dgm:pt>
    <dgm:pt modelId="{124FE0D5-88E2-47B6-94E4-52804C4550B1}" type="pres">
      <dgm:prSet presAssocID="{3BA61855-B5B7-4857-9155-F262E00C78E1}" presName="accent_1" presStyleCnt="0"/>
      <dgm:spPr/>
    </dgm:pt>
    <dgm:pt modelId="{F2260B8C-FAE4-475B-B672-09CC475CB88F}" type="pres">
      <dgm:prSet presAssocID="{3BA61855-B5B7-4857-9155-F262E00C78E1}" presName="accentRepeatNode" presStyleLbl="solidFgAcc1" presStyleIdx="0" presStyleCnt="3"/>
      <dgm:spPr/>
    </dgm:pt>
    <dgm:pt modelId="{27258B5B-335F-4326-B53D-F4905386E769}" type="pres">
      <dgm:prSet presAssocID="{979AC867-B81B-4859-B611-AAA4D2F79E56}" presName="text_2" presStyleLbl="node1" presStyleIdx="1" presStyleCnt="3">
        <dgm:presLayoutVars>
          <dgm:bulletEnabled val="1"/>
        </dgm:presLayoutVars>
      </dgm:prSet>
      <dgm:spPr/>
    </dgm:pt>
    <dgm:pt modelId="{AAE1975D-9D43-490B-B91D-73D6EFEE8FF2}" type="pres">
      <dgm:prSet presAssocID="{979AC867-B81B-4859-B611-AAA4D2F79E56}" presName="accent_2" presStyleCnt="0"/>
      <dgm:spPr/>
    </dgm:pt>
    <dgm:pt modelId="{26E59426-EAA3-4394-9392-15A41A4A52D5}" type="pres">
      <dgm:prSet presAssocID="{979AC867-B81B-4859-B611-AAA4D2F79E56}" presName="accentRepeatNode" presStyleLbl="solidFgAcc1" presStyleIdx="1" presStyleCnt="3"/>
      <dgm:spPr/>
    </dgm:pt>
    <dgm:pt modelId="{B340BA7B-E3B0-45C7-B9DE-C88E65667FA7}" type="pres">
      <dgm:prSet presAssocID="{DBF61A71-C291-42FF-B5D1-B77372A3EA0E}" presName="text_3" presStyleLbl="node1" presStyleIdx="2" presStyleCnt="3">
        <dgm:presLayoutVars>
          <dgm:bulletEnabled val="1"/>
        </dgm:presLayoutVars>
      </dgm:prSet>
      <dgm:spPr/>
    </dgm:pt>
    <dgm:pt modelId="{5119C80B-A312-45B3-98A0-7E69BE179632}" type="pres">
      <dgm:prSet presAssocID="{DBF61A71-C291-42FF-B5D1-B77372A3EA0E}" presName="accent_3" presStyleCnt="0"/>
      <dgm:spPr/>
    </dgm:pt>
    <dgm:pt modelId="{3971E27A-4945-41C6-8DA2-B1627D3CE1A2}" type="pres">
      <dgm:prSet presAssocID="{DBF61A71-C291-42FF-B5D1-B77372A3EA0E}" presName="accentRepeatNode" presStyleLbl="solidFgAcc1" presStyleIdx="2" presStyleCnt="3"/>
      <dgm:spPr/>
    </dgm:pt>
  </dgm:ptLst>
  <dgm:cxnLst>
    <dgm:cxn modelId="{EB214561-29A9-4BA3-9EC5-536C2B2ECABC}" type="presOf" srcId="{3BA61855-B5B7-4857-9155-F262E00C78E1}" destId="{BBC5EE22-63CD-4921-8E55-877AEA38024D}" srcOrd="0" destOrd="0" presId="urn:microsoft.com/office/officeart/2008/layout/VerticalCurvedList"/>
    <dgm:cxn modelId="{F680F553-BDC5-41D7-B77D-E8E82A914659}" srcId="{0C434FB6-67FE-454B-B127-7A1821CB6067}" destId="{DBF61A71-C291-42FF-B5D1-B77372A3EA0E}" srcOrd="2" destOrd="0" parTransId="{3E841BC2-414D-4CB1-B005-1ACF7B339102}" sibTransId="{633C6FC6-A032-4AD9-ACB6-A141066C57AE}"/>
    <dgm:cxn modelId="{AB9A3B7E-1FFE-425E-9BE4-58F3055D9FA6}" type="presOf" srcId="{DBF61A71-C291-42FF-B5D1-B77372A3EA0E}" destId="{B340BA7B-E3B0-45C7-B9DE-C88E65667FA7}" srcOrd="0" destOrd="0" presId="urn:microsoft.com/office/officeart/2008/layout/VerticalCurvedList"/>
    <dgm:cxn modelId="{978E8CA6-018A-44DA-AD2D-A5BE468BE83B}" srcId="{0C434FB6-67FE-454B-B127-7A1821CB6067}" destId="{3BA61855-B5B7-4857-9155-F262E00C78E1}" srcOrd="0" destOrd="0" parTransId="{6B9A8B9D-1B08-4D48-8C6C-EB99579496C1}" sibTransId="{2080D951-49A6-4B5D-8A6E-00667BC2FF26}"/>
    <dgm:cxn modelId="{40B78EAB-4E7A-415E-8F98-07BBE74C9555}" type="presOf" srcId="{2080D951-49A6-4B5D-8A6E-00667BC2FF26}" destId="{640F1396-80F5-43A6-8F4D-A7D1B3C08EB0}" srcOrd="0" destOrd="0" presId="urn:microsoft.com/office/officeart/2008/layout/VerticalCurvedList"/>
    <dgm:cxn modelId="{9B9E8CC9-6E21-4FBE-8FAE-D0DB59C6D3C6}" type="presOf" srcId="{979AC867-B81B-4859-B611-AAA4D2F79E56}" destId="{27258B5B-335F-4326-B53D-F4905386E769}" srcOrd="0" destOrd="0" presId="urn:microsoft.com/office/officeart/2008/layout/VerticalCurvedList"/>
    <dgm:cxn modelId="{F7A77FE6-9C91-4B1A-9DD7-77C155BA7874}" srcId="{0C434FB6-67FE-454B-B127-7A1821CB6067}" destId="{979AC867-B81B-4859-B611-AAA4D2F79E56}" srcOrd="1" destOrd="0" parTransId="{726D7B30-0AF2-4859-973F-98C3770884B6}" sibTransId="{08C5C33E-F4E1-41D7-8552-B263387E03EF}"/>
    <dgm:cxn modelId="{5E13B3EE-F08F-403D-8B49-E9C68D9C2E5F}" type="presOf" srcId="{0C434FB6-67FE-454B-B127-7A1821CB6067}" destId="{8B2251F9-C933-41EB-879E-560B1DE25CAE}" srcOrd="0" destOrd="0" presId="urn:microsoft.com/office/officeart/2008/layout/VerticalCurvedList"/>
    <dgm:cxn modelId="{A5C84767-F254-4394-BE2B-CA5EC130B724}" type="presParOf" srcId="{8B2251F9-C933-41EB-879E-560B1DE25CAE}" destId="{78C941AB-3BA0-40F6-ACA5-B2C2581D516F}" srcOrd="0" destOrd="0" presId="urn:microsoft.com/office/officeart/2008/layout/VerticalCurvedList"/>
    <dgm:cxn modelId="{63A499DB-00F9-4261-AC81-72CA012C34EA}" type="presParOf" srcId="{78C941AB-3BA0-40F6-ACA5-B2C2581D516F}" destId="{855B64F5-D583-4607-8229-AD3212291343}" srcOrd="0" destOrd="0" presId="urn:microsoft.com/office/officeart/2008/layout/VerticalCurvedList"/>
    <dgm:cxn modelId="{C9F90772-E7B5-4632-8EB7-849EB438F249}" type="presParOf" srcId="{855B64F5-D583-4607-8229-AD3212291343}" destId="{B855199E-5907-4A7C-A79A-B8A894A54E66}" srcOrd="0" destOrd="0" presId="urn:microsoft.com/office/officeart/2008/layout/VerticalCurvedList"/>
    <dgm:cxn modelId="{AE370219-6995-43BC-AB07-574B797FBBF7}" type="presParOf" srcId="{855B64F5-D583-4607-8229-AD3212291343}" destId="{640F1396-80F5-43A6-8F4D-A7D1B3C08EB0}" srcOrd="1" destOrd="0" presId="urn:microsoft.com/office/officeart/2008/layout/VerticalCurvedList"/>
    <dgm:cxn modelId="{F6940576-A63C-4B8F-99B9-713BDE4BA010}" type="presParOf" srcId="{855B64F5-D583-4607-8229-AD3212291343}" destId="{2BBDB2FC-9BCA-4846-BBA6-4E3B2792D5DA}" srcOrd="2" destOrd="0" presId="urn:microsoft.com/office/officeart/2008/layout/VerticalCurvedList"/>
    <dgm:cxn modelId="{AC3A7171-3F24-4664-B3E2-70AEA35C6F25}" type="presParOf" srcId="{855B64F5-D583-4607-8229-AD3212291343}" destId="{6675753E-DA88-4A61-9DD7-CFA9025ADB96}" srcOrd="3" destOrd="0" presId="urn:microsoft.com/office/officeart/2008/layout/VerticalCurvedList"/>
    <dgm:cxn modelId="{4C939EEE-D32E-4F60-A637-357C6A6B7F9A}" type="presParOf" srcId="{78C941AB-3BA0-40F6-ACA5-B2C2581D516F}" destId="{BBC5EE22-63CD-4921-8E55-877AEA38024D}" srcOrd="1" destOrd="0" presId="urn:microsoft.com/office/officeart/2008/layout/VerticalCurvedList"/>
    <dgm:cxn modelId="{C3E553C7-F412-4F34-B57B-B7EE5F95E8F3}" type="presParOf" srcId="{78C941AB-3BA0-40F6-ACA5-B2C2581D516F}" destId="{124FE0D5-88E2-47B6-94E4-52804C4550B1}" srcOrd="2" destOrd="0" presId="urn:microsoft.com/office/officeart/2008/layout/VerticalCurvedList"/>
    <dgm:cxn modelId="{887FC297-C8B3-49BE-9E1F-F4002255C241}" type="presParOf" srcId="{124FE0D5-88E2-47B6-94E4-52804C4550B1}" destId="{F2260B8C-FAE4-475B-B672-09CC475CB88F}" srcOrd="0" destOrd="0" presId="urn:microsoft.com/office/officeart/2008/layout/VerticalCurvedList"/>
    <dgm:cxn modelId="{CD0512A7-5310-4947-93A9-172412756E38}" type="presParOf" srcId="{78C941AB-3BA0-40F6-ACA5-B2C2581D516F}" destId="{27258B5B-335F-4326-B53D-F4905386E769}" srcOrd="3" destOrd="0" presId="urn:microsoft.com/office/officeart/2008/layout/VerticalCurvedList"/>
    <dgm:cxn modelId="{7331CFE8-CE27-4733-9ADD-B27EC9CB0E43}" type="presParOf" srcId="{78C941AB-3BA0-40F6-ACA5-B2C2581D516F}" destId="{AAE1975D-9D43-490B-B91D-73D6EFEE8FF2}" srcOrd="4" destOrd="0" presId="urn:microsoft.com/office/officeart/2008/layout/VerticalCurvedList"/>
    <dgm:cxn modelId="{57B276AE-A8E5-43FC-8FAC-C616D524BB7E}" type="presParOf" srcId="{AAE1975D-9D43-490B-B91D-73D6EFEE8FF2}" destId="{26E59426-EAA3-4394-9392-15A41A4A52D5}" srcOrd="0" destOrd="0" presId="urn:microsoft.com/office/officeart/2008/layout/VerticalCurvedList"/>
    <dgm:cxn modelId="{A0FEFF53-6FF6-4475-80B6-143141948D5B}" type="presParOf" srcId="{78C941AB-3BA0-40F6-ACA5-B2C2581D516F}" destId="{B340BA7B-E3B0-45C7-B9DE-C88E65667FA7}" srcOrd="5" destOrd="0" presId="urn:microsoft.com/office/officeart/2008/layout/VerticalCurvedList"/>
    <dgm:cxn modelId="{8B2EB7D9-AB77-4CB8-B4C0-536E82129ACD}" type="presParOf" srcId="{78C941AB-3BA0-40F6-ACA5-B2C2581D516F}" destId="{5119C80B-A312-45B3-98A0-7E69BE179632}" srcOrd="6" destOrd="0" presId="urn:microsoft.com/office/officeart/2008/layout/VerticalCurvedList"/>
    <dgm:cxn modelId="{D05212A4-6FA4-47C6-B444-1428A720C8C7}" type="presParOf" srcId="{5119C80B-A312-45B3-98A0-7E69BE179632}" destId="{3971E27A-4945-41C6-8DA2-B1627D3CE1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C434FB6-67FE-454B-B127-7A1821CB606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3BA61855-B5B7-4857-9155-F262E00C78E1}">
      <dgm:prSet phldrT="[Texto]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PE" b="1" dirty="0" err="1"/>
            <a:t>Service</a:t>
          </a:r>
          <a:r>
            <a:rPr lang="es-PE" b="1" dirty="0"/>
            <a:t> </a:t>
          </a:r>
          <a:r>
            <a:rPr lang="es-PE" b="1" dirty="0" err="1"/>
            <a:t>System</a:t>
          </a:r>
          <a:r>
            <a:rPr lang="es-PE" b="1" dirty="0"/>
            <a:t> </a:t>
          </a:r>
          <a:r>
            <a:rPr lang="es-PE" b="1" dirty="0" err="1"/>
            <a:t>Development</a:t>
          </a:r>
          <a:r>
            <a:rPr lang="es-PE" b="1" dirty="0"/>
            <a:t> (SSD)</a:t>
          </a:r>
          <a:endParaRPr lang="es-PE" dirty="0"/>
        </a:p>
      </dgm:t>
    </dgm:pt>
    <dgm:pt modelId="{6B9A8B9D-1B08-4D48-8C6C-EB99579496C1}" type="parTrans" cxnId="{978E8CA6-018A-44DA-AD2D-A5BE468BE83B}">
      <dgm:prSet/>
      <dgm:spPr/>
      <dgm:t>
        <a:bodyPr/>
        <a:lstStyle/>
        <a:p>
          <a:endParaRPr lang="es-PE"/>
        </a:p>
      </dgm:t>
    </dgm:pt>
    <dgm:pt modelId="{2080D951-49A6-4B5D-8A6E-00667BC2FF26}" type="sibTrans" cxnId="{978E8CA6-018A-44DA-AD2D-A5BE468BE83B}">
      <dgm:prSet/>
      <dgm:spPr/>
      <dgm:t>
        <a:bodyPr/>
        <a:lstStyle/>
        <a:p>
          <a:endParaRPr lang="es-PE"/>
        </a:p>
      </dgm:t>
    </dgm:pt>
    <dgm:pt modelId="{C2C80DAA-A07A-44EF-9CC0-6003310BD4EC}">
      <dgm:prSet/>
      <dgm:spPr/>
      <dgm:t>
        <a:bodyPr/>
        <a:lstStyle/>
        <a:p>
          <a:pPr>
            <a:buNone/>
          </a:pPr>
          <a:r>
            <a:rPr lang="es-PE" b="1"/>
            <a:t>Service Delivery Management (SDM)</a:t>
          </a:r>
          <a:endParaRPr lang="es-PE"/>
        </a:p>
      </dgm:t>
    </dgm:pt>
    <dgm:pt modelId="{00235C7E-BC53-4627-8F73-72818C751D7F}" type="parTrans" cxnId="{19E59FB3-C4F2-4A7B-8D72-ACA81273667D}">
      <dgm:prSet/>
      <dgm:spPr/>
      <dgm:t>
        <a:bodyPr/>
        <a:lstStyle/>
        <a:p>
          <a:endParaRPr lang="es-PE"/>
        </a:p>
      </dgm:t>
    </dgm:pt>
    <dgm:pt modelId="{89366FFC-0AF1-4BC9-BC8E-6C71748B0287}" type="sibTrans" cxnId="{19E59FB3-C4F2-4A7B-8D72-ACA81273667D}">
      <dgm:prSet/>
      <dgm:spPr/>
      <dgm:t>
        <a:bodyPr/>
        <a:lstStyle/>
        <a:p>
          <a:endParaRPr lang="es-PE"/>
        </a:p>
      </dgm:t>
    </dgm:pt>
    <dgm:pt modelId="{953B7C9F-D2F9-48F2-BF04-E2D93403B06C}">
      <dgm:prSet/>
      <dgm:spPr/>
      <dgm:t>
        <a:bodyPr/>
        <a:lstStyle/>
        <a:p>
          <a:pPr>
            <a:buNone/>
          </a:pPr>
          <a:r>
            <a:rPr lang="en-US" b="1"/>
            <a:t>Incident Resolution and Prevention (IRP)</a:t>
          </a:r>
          <a:endParaRPr lang="en-US"/>
        </a:p>
      </dgm:t>
    </dgm:pt>
    <dgm:pt modelId="{256385C1-90E2-4D8E-99EA-D9C16386C3ED}" type="parTrans" cxnId="{D9A2EE4E-2EAF-4681-8FA7-089E3753C95B}">
      <dgm:prSet/>
      <dgm:spPr/>
      <dgm:t>
        <a:bodyPr/>
        <a:lstStyle/>
        <a:p>
          <a:endParaRPr lang="es-PE"/>
        </a:p>
      </dgm:t>
    </dgm:pt>
    <dgm:pt modelId="{CE431600-FF52-4F52-8A52-B644293F9D4B}" type="sibTrans" cxnId="{D9A2EE4E-2EAF-4681-8FA7-089E3753C95B}">
      <dgm:prSet/>
      <dgm:spPr/>
      <dgm:t>
        <a:bodyPr/>
        <a:lstStyle/>
        <a:p>
          <a:endParaRPr lang="es-PE"/>
        </a:p>
      </dgm:t>
    </dgm:pt>
    <dgm:pt modelId="{2E13E8AE-5FEF-4227-9578-CA0DC487CDB1}">
      <dgm:prSet/>
      <dgm:spPr/>
      <dgm:t>
        <a:bodyPr/>
        <a:lstStyle/>
        <a:p>
          <a:pPr>
            <a:buNone/>
          </a:pPr>
          <a:r>
            <a:rPr lang="es-PE" b="1"/>
            <a:t>Service Continuity (SCON)</a:t>
          </a:r>
          <a:endParaRPr lang="es-PE"/>
        </a:p>
      </dgm:t>
    </dgm:pt>
    <dgm:pt modelId="{63842CAD-3601-47C1-A775-25FAA96F8CD2}" type="parTrans" cxnId="{3A2CDE68-020E-484E-B52C-40E41F8DA9C4}">
      <dgm:prSet/>
      <dgm:spPr/>
      <dgm:t>
        <a:bodyPr/>
        <a:lstStyle/>
        <a:p>
          <a:endParaRPr lang="es-PE"/>
        </a:p>
      </dgm:t>
    </dgm:pt>
    <dgm:pt modelId="{3278D898-22AD-46D3-B272-B8374D6ECB05}" type="sibTrans" cxnId="{3A2CDE68-020E-484E-B52C-40E41F8DA9C4}">
      <dgm:prSet/>
      <dgm:spPr/>
      <dgm:t>
        <a:bodyPr/>
        <a:lstStyle/>
        <a:p>
          <a:endParaRPr lang="es-PE"/>
        </a:p>
      </dgm:t>
    </dgm:pt>
    <dgm:pt modelId="{3A6FC183-81DC-4CFB-AA72-37769FC55141}">
      <dgm:prSet/>
      <dgm:spPr/>
      <dgm:t>
        <a:bodyPr/>
        <a:lstStyle/>
        <a:p>
          <a:pPr>
            <a:buNone/>
          </a:pPr>
          <a:r>
            <a:rPr lang="en-US" b="1"/>
            <a:t>Capacity and Availability Management (CAM)</a:t>
          </a:r>
          <a:endParaRPr lang="en-US"/>
        </a:p>
      </dgm:t>
    </dgm:pt>
    <dgm:pt modelId="{57500F25-9DB1-4DE9-AD76-BEC34842AAF4}" type="parTrans" cxnId="{D033EA36-D573-423F-AB9F-92589F7B2963}">
      <dgm:prSet/>
      <dgm:spPr/>
      <dgm:t>
        <a:bodyPr/>
        <a:lstStyle/>
        <a:p>
          <a:endParaRPr lang="es-PE"/>
        </a:p>
      </dgm:t>
    </dgm:pt>
    <dgm:pt modelId="{FC53B773-7E9F-4134-A645-EFD75CE61446}" type="sibTrans" cxnId="{D033EA36-D573-423F-AB9F-92589F7B2963}">
      <dgm:prSet/>
      <dgm:spPr/>
      <dgm:t>
        <a:bodyPr/>
        <a:lstStyle/>
        <a:p>
          <a:endParaRPr lang="es-PE"/>
        </a:p>
      </dgm:t>
    </dgm:pt>
    <dgm:pt modelId="{2F029E67-8CCB-47EA-82CB-27AE33D448AE}">
      <dgm:prSet/>
      <dgm:spPr/>
      <dgm:t>
        <a:bodyPr/>
        <a:lstStyle/>
        <a:p>
          <a:r>
            <a:rPr lang="es-ES"/>
            <a:t>Enlace con métricas, acuerdos y gestión de incidentes críticos.</a:t>
          </a:r>
        </a:p>
      </dgm:t>
    </dgm:pt>
    <dgm:pt modelId="{520DACC7-6F63-4654-97E3-1361232FDF22}" type="parTrans" cxnId="{04152B33-551A-469E-BDC4-A9591B9CCF59}">
      <dgm:prSet/>
      <dgm:spPr/>
      <dgm:t>
        <a:bodyPr/>
        <a:lstStyle/>
        <a:p>
          <a:endParaRPr lang="es-PE"/>
        </a:p>
      </dgm:t>
    </dgm:pt>
    <dgm:pt modelId="{810613A7-B59A-454D-9CDE-A784BA4931BA}" type="sibTrans" cxnId="{04152B33-551A-469E-BDC4-A9591B9CCF59}">
      <dgm:prSet/>
      <dgm:spPr/>
      <dgm:t>
        <a:bodyPr/>
        <a:lstStyle/>
        <a:p>
          <a:endParaRPr lang="es-PE"/>
        </a:p>
      </dgm:t>
    </dgm:pt>
    <dgm:pt modelId="{72FD3601-3E71-4490-A6ED-8DB7BAA6BAB8}" type="pres">
      <dgm:prSet presAssocID="{0C434FB6-67FE-454B-B127-7A1821CB6067}" presName="diagram" presStyleCnt="0">
        <dgm:presLayoutVars>
          <dgm:dir/>
          <dgm:resizeHandles val="exact"/>
        </dgm:presLayoutVars>
      </dgm:prSet>
      <dgm:spPr/>
    </dgm:pt>
    <dgm:pt modelId="{BD3D8FA3-B8EC-494E-ACCB-4B1991ACE383}" type="pres">
      <dgm:prSet presAssocID="{3BA61855-B5B7-4857-9155-F262E00C78E1}" presName="node" presStyleLbl="node1" presStyleIdx="0" presStyleCnt="6">
        <dgm:presLayoutVars>
          <dgm:bulletEnabled val="1"/>
        </dgm:presLayoutVars>
      </dgm:prSet>
      <dgm:spPr/>
    </dgm:pt>
    <dgm:pt modelId="{10E728DE-4A6D-4E4B-99C6-3CEB0D375728}" type="pres">
      <dgm:prSet presAssocID="{2080D951-49A6-4B5D-8A6E-00667BC2FF26}" presName="sibTrans" presStyleCnt="0"/>
      <dgm:spPr/>
    </dgm:pt>
    <dgm:pt modelId="{0C8C1A6E-EB13-4EBD-8C76-A543340F4FFA}" type="pres">
      <dgm:prSet presAssocID="{C2C80DAA-A07A-44EF-9CC0-6003310BD4EC}" presName="node" presStyleLbl="node1" presStyleIdx="1" presStyleCnt="6">
        <dgm:presLayoutVars>
          <dgm:bulletEnabled val="1"/>
        </dgm:presLayoutVars>
      </dgm:prSet>
      <dgm:spPr/>
    </dgm:pt>
    <dgm:pt modelId="{E3226E27-2317-47E2-8F59-5B743A571522}" type="pres">
      <dgm:prSet presAssocID="{89366FFC-0AF1-4BC9-BC8E-6C71748B0287}" presName="sibTrans" presStyleCnt="0"/>
      <dgm:spPr/>
    </dgm:pt>
    <dgm:pt modelId="{7CC55C4B-2C5F-4F62-9179-A7E73E3E0352}" type="pres">
      <dgm:prSet presAssocID="{953B7C9F-D2F9-48F2-BF04-E2D93403B06C}" presName="node" presStyleLbl="node1" presStyleIdx="2" presStyleCnt="6">
        <dgm:presLayoutVars>
          <dgm:bulletEnabled val="1"/>
        </dgm:presLayoutVars>
      </dgm:prSet>
      <dgm:spPr/>
    </dgm:pt>
    <dgm:pt modelId="{D431B74F-455C-4690-A5DA-ABF144E5B922}" type="pres">
      <dgm:prSet presAssocID="{CE431600-FF52-4F52-8A52-B644293F9D4B}" presName="sibTrans" presStyleCnt="0"/>
      <dgm:spPr/>
    </dgm:pt>
    <dgm:pt modelId="{F8E5059A-3656-4367-AD68-5B75A178443F}" type="pres">
      <dgm:prSet presAssocID="{2E13E8AE-5FEF-4227-9578-CA0DC487CDB1}" presName="node" presStyleLbl="node1" presStyleIdx="3" presStyleCnt="6">
        <dgm:presLayoutVars>
          <dgm:bulletEnabled val="1"/>
        </dgm:presLayoutVars>
      </dgm:prSet>
      <dgm:spPr/>
    </dgm:pt>
    <dgm:pt modelId="{0A1BC283-65A0-4319-BB5B-C66DC9C7B59D}" type="pres">
      <dgm:prSet presAssocID="{3278D898-22AD-46D3-B272-B8374D6ECB05}" presName="sibTrans" presStyleCnt="0"/>
      <dgm:spPr/>
    </dgm:pt>
    <dgm:pt modelId="{700B4A83-2087-4187-ABDF-57EFA468FBAA}" type="pres">
      <dgm:prSet presAssocID="{3A6FC183-81DC-4CFB-AA72-37769FC55141}" presName="node" presStyleLbl="node1" presStyleIdx="4" presStyleCnt="6">
        <dgm:presLayoutVars>
          <dgm:bulletEnabled val="1"/>
        </dgm:presLayoutVars>
      </dgm:prSet>
      <dgm:spPr/>
    </dgm:pt>
    <dgm:pt modelId="{BEB36D8E-6501-4B35-9C4F-7C74B75B5870}" type="pres">
      <dgm:prSet presAssocID="{FC53B773-7E9F-4134-A645-EFD75CE61446}" presName="sibTrans" presStyleCnt="0"/>
      <dgm:spPr/>
    </dgm:pt>
    <dgm:pt modelId="{99C22EBC-0231-4998-8B9D-BE6CD6A2AB45}" type="pres">
      <dgm:prSet presAssocID="{2F029E67-8CCB-47EA-82CB-27AE33D448AE}" presName="node" presStyleLbl="node1" presStyleIdx="5" presStyleCnt="6">
        <dgm:presLayoutVars>
          <dgm:bulletEnabled val="1"/>
        </dgm:presLayoutVars>
      </dgm:prSet>
      <dgm:spPr/>
    </dgm:pt>
  </dgm:ptLst>
  <dgm:cxnLst>
    <dgm:cxn modelId="{DAC0071A-FACE-4C43-A1CB-1C8B9180362A}" type="presOf" srcId="{C2C80DAA-A07A-44EF-9CC0-6003310BD4EC}" destId="{0C8C1A6E-EB13-4EBD-8C76-A543340F4FFA}" srcOrd="0" destOrd="0" presId="urn:microsoft.com/office/officeart/2005/8/layout/default"/>
    <dgm:cxn modelId="{04152B33-551A-469E-BDC4-A9591B9CCF59}" srcId="{0C434FB6-67FE-454B-B127-7A1821CB6067}" destId="{2F029E67-8CCB-47EA-82CB-27AE33D448AE}" srcOrd="5" destOrd="0" parTransId="{520DACC7-6F63-4654-97E3-1361232FDF22}" sibTransId="{810613A7-B59A-454D-9CDE-A784BA4931BA}"/>
    <dgm:cxn modelId="{D033EA36-D573-423F-AB9F-92589F7B2963}" srcId="{0C434FB6-67FE-454B-B127-7A1821CB6067}" destId="{3A6FC183-81DC-4CFB-AA72-37769FC55141}" srcOrd="4" destOrd="0" parTransId="{57500F25-9DB1-4DE9-AD76-BEC34842AAF4}" sibTransId="{FC53B773-7E9F-4134-A645-EFD75CE61446}"/>
    <dgm:cxn modelId="{D29F1960-A0AF-4D72-9D31-30983996018D}" type="presOf" srcId="{2E13E8AE-5FEF-4227-9578-CA0DC487CDB1}" destId="{F8E5059A-3656-4367-AD68-5B75A178443F}" srcOrd="0" destOrd="0" presId="urn:microsoft.com/office/officeart/2005/8/layout/default"/>
    <dgm:cxn modelId="{DD369A46-94E3-4162-92B9-3FA629131AE9}" type="presOf" srcId="{0C434FB6-67FE-454B-B127-7A1821CB6067}" destId="{72FD3601-3E71-4490-A6ED-8DB7BAA6BAB8}" srcOrd="0" destOrd="0" presId="urn:microsoft.com/office/officeart/2005/8/layout/default"/>
    <dgm:cxn modelId="{3A2CDE68-020E-484E-B52C-40E41F8DA9C4}" srcId="{0C434FB6-67FE-454B-B127-7A1821CB6067}" destId="{2E13E8AE-5FEF-4227-9578-CA0DC487CDB1}" srcOrd="3" destOrd="0" parTransId="{63842CAD-3601-47C1-A775-25FAA96F8CD2}" sibTransId="{3278D898-22AD-46D3-B272-B8374D6ECB05}"/>
    <dgm:cxn modelId="{D9A2EE4E-2EAF-4681-8FA7-089E3753C95B}" srcId="{0C434FB6-67FE-454B-B127-7A1821CB6067}" destId="{953B7C9F-D2F9-48F2-BF04-E2D93403B06C}" srcOrd="2" destOrd="0" parTransId="{256385C1-90E2-4D8E-99EA-D9C16386C3ED}" sibTransId="{CE431600-FF52-4F52-8A52-B644293F9D4B}"/>
    <dgm:cxn modelId="{24935550-90CD-4CFE-A69B-569EADF1CCD3}" type="presOf" srcId="{2F029E67-8CCB-47EA-82CB-27AE33D448AE}" destId="{99C22EBC-0231-4998-8B9D-BE6CD6A2AB45}" srcOrd="0" destOrd="0" presId="urn:microsoft.com/office/officeart/2005/8/layout/default"/>
    <dgm:cxn modelId="{0F13ABA4-3B5B-40A3-A44E-46CB7562C6CD}" type="presOf" srcId="{3BA61855-B5B7-4857-9155-F262E00C78E1}" destId="{BD3D8FA3-B8EC-494E-ACCB-4B1991ACE383}" srcOrd="0" destOrd="0" presId="urn:microsoft.com/office/officeart/2005/8/layout/default"/>
    <dgm:cxn modelId="{978E8CA6-018A-44DA-AD2D-A5BE468BE83B}" srcId="{0C434FB6-67FE-454B-B127-7A1821CB6067}" destId="{3BA61855-B5B7-4857-9155-F262E00C78E1}" srcOrd="0" destOrd="0" parTransId="{6B9A8B9D-1B08-4D48-8C6C-EB99579496C1}" sibTransId="{2080D951-49A6-4B5D-8A6E-00667BC2FF26}"/>
    <dgm:cxn modelId="{19E59FB3-C4F2-4A7B-8D72-ACA81273667D}" srcId="{0C434FB6-67FE-454B-B127-7A1821CB6067}" destId="{C2C80DAA-A07A-44EF-9CC0-6003310BD4EC}" srcOrd="1" destOrd="0" parTransId="{00235C7E-BC53-4627-8F73-72818C751D7F}" sibTransId="{89366FFC-0AF1-4BC9-BC8E-6C71748B0287}"/>
    <dgm:cxn modelId="{FCD617B8-C805-4D2E-B9CC-2483FD5B2665}" type="presOf" srcId="{953B7C9F-D2F9-48F2-BF04-E2D93403B06C}" destId="{7CC55C4B-2C5F-4F62-9179-A7E73E3E0352}" srcOrd="0" destOrd="0" presId="urn:microsoft.com/office/officeart/2005/8/layout/default"/>
    <dgm:cxn modelId="{710027BA-0479-4AC5-9DDB-751A02D4C7CE}" type="presOf" srcId="{3A6FC183-81DC-4CFB-AA72-37769FC55141}" destId="{700B4A83-2087-4187-ABDF-57EFA468FBAA}" srcOrd="0" destOrd="0" presId="urn:microsoft.com/office/officeart/2005/8/layout/default"/>
    <dgm:cxn modelId="{797E31FC-C528-4E88-9ACD-E78D18FBE117}" type="presParOf" srcId="{72FD3601-3E71-4490-A6ED-8DB7BAA6BAB8}" destId="{BD3D8FA3-B8EC-494E-ACCB-4B1991ACE383}" srcOrd="0" destOrd="0" presId="urn:microsoft.com/office/officeart/2005/8/layout/default"/>
    <dgm:cxn modelId="{EAA04F92-6356-4009-AA83-D20A94B0A00B}" type="presParOf" srcId="{72FD3601-3E71-4490-A6ED-8DB7BAA6BAB8}" destId="{10E728DE-4A6D-4E4B-99C6-3CEB0D375728}" srcOrd="1" destOrd="0" presId="urn:microsoft.com/office/officeart/2005/8/layout/default"/>
    <dgm:cxn modelId="{5C546249-4057-4522-8AFD-EB24C054F956}" type="presParOf" srcId="{72FD3601-3E71-4490-A6ED-8DB7BAA6BAB8}" destId="{0C8C1A6E-EB13-4EBD-8C76-A543340F4FFA}" srcOrd="2" destOrd="0" presId="urn:microsoft.com/office/officeart/2005/8/layout/default"/>
    <dgm:cxn modelId="{5C7A39D5-FFD5-4FA2-AA34-B90C9749D257}" type="presParOf" srcId="{72FD3601-3E71-4490-A6ED-8DB7BAA6BAB8}" destId="{E3226E27-2317-47E2-8F59-5B743A571522}" srcOrd="3" destOrd="0" presId="urn:microsoft.com/office/officeart/2005/8/layout/default"/>
    <dgm:cxn modelId="{69E05C59-5E35-43E6-80E6-4C318CD4619B}" type="presParOf" srcId="{72FD3601-3E71-4490-A6ED-8DB7BAA6BAB8}" destId="{7CC55C4B-2C5F-4F62-9179-A7E73E3E0352}" srcOrd="4" destOrd="0" presId="urn:microsoft.com/office/officeart/2005/8/layout/default"/>
    <dgm:cxn modelId="{9240A1E7-EEDB-4462-AC65-C7694D685E40}" type="presParOf" srcId="{72FD3601-3E71-4490-A6ED-8DB7BAA6BAB8}" destId="{D431B74F-455C-4690-A5DA-ABF144E5B922}" srcOrd="5" destOrd="0" presId="urn:microsoft.com/office/officeart/2005/8/layout/default"/>
    <dgm:cxn modelId="{13627C74-6D6E-48F0-BF52-206E6798606C}" type="presParOf" srcId="{72FD3601-3E71-4490-A6ED-8DB7BAA6BAB8}" destId="{F8E5059A-3656-4367-AD68-5B75A178443F}" srcOrd="6" destOrd="0" presId="urn:microsoft.com/office/officeart/2005/8/layout/default"/>
    <dgm:cxn modelId="{EF54BC03-9232-41F9-B8B0-BA475824F769}" type="presParOf" srcId="{72FD3601-3E71-4490-A6ED-8DB7BAA6BAB8}" destId="{0A1BC283-65A0-4319-BB5B-C66DC9C7B59D}" srcOrd="7" destOrd="0" presId="urn:microsoft.com/office/officeart/2005/8/layout/default"/>
    <dgm:cxn modelId="{DB3AC679-E30F-46CE-9AD1-2B2F6ACACBC9}" type="presParOf" srcId="{72FD3601-3E71-4490-A6ED-8DB7BAA6BAB8}" destId="{700B4A83-2087-4187-ABDF-57EFA468FBAA}" srcOrd="8" destOrd="0" presId="urn:microsoft.com/office/officeart/2005/8/layout/default"/>
    <dgm:cxn modelId="{41CE510C-BBBD-4182-BC56-3EBCC2F657C0}" type="presParOf" srcId="{72FD3601-3E71-4490-A6ED-8DB7BAA6BAB8}" destId="{BEB36D8E-6501-4B35-9C4F-7C74B75B5870}" srcOrd="9" destOrd="0" presId="urn:microsoft.com/office/officeart/2005/8/layout/default"/>
    <dgm:cxn modelId="{13A97149-830A-4886-BE3A-B648D0319C8B}" type="presParOf" srcId="{72FD3601-3E71-4490-A6ED-8DB7BAA6BAB8}" destId="{99C22EBC-0231-4998-8B9D-BE6CD6A2AB4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52B44-009B-4A7B-A9AF-3CE725CB2075}">
      <dsp:nvSpPr>
        <dsp:cNvPr id="0" name=""/>
        <dsp:cNvSpPr/>
      </dsp:nvSpPr>
      <dsp:spPr>
        <a:xfrm>
          <a:off x="235684" y="1687"/>
          <a:ext cx="2400634" cy="14403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ES" sz="2100" kern="1200" dirty="0"/>
            <a:t>Framework estructurado para la mejora continua de procesos.</a:t>
          </a:r>
          <a:endParaRPr lang="es-PE" sz="2100" kern="1200" dirty="0"/>
        </a:p>
      </dsp:txBody>
      <dsp:txXfrm>
        <a:off x="235684" y="1687"/>
        <a:ext cx="2400634" cy="1440380"/>
      </dsp:txXfrm>
    </dsp:sp>
    <dsp:sp modelId="{F3FA1CBB-339F-4DB9-992A-C4900CD7CFE6}">
      <dsp:nvSpPr>
        <dsp:cNvPr id="0" name=""/>
        <dsp:cNvSpPr/>
      </dsp:nvSpPr>
      <dsp:spPr>
        <a:xfrm>
          <a:off x="2876382" y="1687"/>
          <a:ext cx="2400634" cy="14403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Desarrollado por el Software Engineering Institute (SEI).</a:t>
          </a:r>
        </a:p>
      </dsp:txBody>
      <dsp:txXfrm>
        <a:off x="2876382" y="1687"/>
        <a:ext cx="2400634" cy="1440380"/>
      </dsp:txXfrm>
    </dsp:sp>
    <dsp:sp modelId="{C2EEDE6C-B75D-45D2-A265-9581C81E4181}">
      <dsp:nvSpPr>
        <dsp:cNvPr id="0" name=""/>
        <dsp:cNvSpPr/>
      </dsp:nvSpPr>
      <dsp:spPr>
        <a:xfrm>
          <a:off x="5517080" y="1687"/>
          <a:ext cx="2400634" cy="14403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Evalúa la madurez de procesos organizacionales en cinco niveles.</a:t>
          </a:r>
        </a:p>
      </dsp:txBody>
      <dsp:txXfrm>
        <a:off x="5517080" y="1687"/>
        <a:ext cx="2400634" cy="1440380"/>
      </dsp:txXfrm>
    </dsp:sp>
    <dsp:sp modelId="{4F3EFDEF-D8A6-42EA-9B52-333BBA1CE244}">
      <dsp:nvSpPr>
        <dsp:cNvPr id="0" name=""/>
        <dsp:cNvSpPr/>
      </dsp:nvSpPr>
      <dsp:spPr>
        <a:xfrm>
          <a:off x="2876382" y="1682132"/>
          <a:ext cx="2400634" cy="144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Usado ampliamente en ingeniería de software, servicios y adquisiciones.</a:t>
          </a:r>
        </a:p>
      </dsp:txBody>
      <dsp:txXfrm>
        <a:off x="2876382" y="1682132"/>
        <a:ext cx="2400634" cy="144038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35906-3ABA-4585-8007-BF4B3C778F0F}">
      <dsp:nvSpPr>
        <dsp:cNvPr id="0" name=""/>
        <dsp:cNvSpPr/>
      </dsp:nvSpPr>
      <dsp:spPr>
        <a:xfrm>
          <a:off x="0" y="418"/>
          <a:ext cx="8153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D5C1E-275D-4320-B8F9-746E15DAC673}">
      <dsp:nvSpPr>
        <dsp:cNvPr id="0" name=""/>
        <dsp:cNvSpPr/>
      </dsp:nvSpPr>
      <dsp:spPr>
        <a:xfrm>
          <a:off x="0" y="418"/>
          <a:ext cx="8153400" cy="68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ES" sz="2400" kern="1200" dirty="0"/>
            <a:t>Catálogo de servicios con atributos medibles (SLA).</a:t>
          </a:r>
          <a:endParaRPr lang="es-PE" sz="2400" kern="1200" dirty="0"/>
        </a:p>
      </dsp:txBody>
      <dsp:txXfrm>
        <a:off x="0" y="418"/>
        <a:ext cx="8153400" cy="685632"/>
      </dsp:txXfrm>
    </dsp:sp>
    <dsp:sp modelId="{C50525D2-4EA6-432E-A5B1-5A96AA3F9F15}">
      <dsp:nvSpPr>
        <dsp:cNvPr id="0" name=""/>
        <dsp:cNvSpPr/>
      </dsp:nvSpPr>
      <dsp:spPr>
        <a:xfrm>
          <a:off x="0" y="686051"/>
          <a:ext cx="8153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F6AA2-F6F7-415A-8FC4-C5168EFD6E70}">
      <dsp:nvSpPr>
        <dsp:cNvPr id="0" name=""/>
        <dsp:cNvSpPr/>
      </dsp:nvSpPr>
      <dsp:spPr>
        <a:xfrm>
          <a:off x="0" y="686051"/>
          <a:ext cx="8153400" cy="68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Gestión proactiva de capacidad y disponibilidad.</a:t>
          </a:r>
        </a:p>
      </dsp:txBody>
      <dsp:txXfrm>
        <a:off x="0" y="686051"/>
        <a:ext cx="8153400" cy="685632"/>
      </dsp:txXfrm>
    </dsp:sp>
    <dsp:sp modelId="{845681A1-76DC-4243-AE91-22C620D1400C}">
      <dsp:nvSpPr>
        <dsp:cNvPr id="0" name=""/>
        <dsp:cNvSpPr/>
      </dsp:nvSpPr>
      <dsp:spPr>
        <a:xfrm>
          <a:off x="0" y="1371683"/>
          <a:ext cx="8153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CF951-1940-4937-8150-BFF018442AB6}">
      <dsp:nvSpPr>
        <dsp:cNvPr id="0" name=""/>
        <dsp:cNvSpPr/>
      </dsp:nvSpPr>
      <dsp:spPr>
        <a:xfrm>
          <a:off x="0" y="1371683"/>
          <a:ext cx="8153400" cy="68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/>
            <a:t>Prevención de incidentes mediante análisis de causa raíz.</a:t>
          </a:r>
        </a:p>
      </dsp:txBody>
      <dsp:txXfrm>
        <a:off x="0" y="1371683"/>
        <a:ext cx="8153400" cy="685632"/>
      </dsp:txXfrm>
    </dsp:sp>
    <dsp:sp modelId="{BCA81319-021B-4234-9D84-1E0F512DFC93}">
      <dsp:nvSpPr>
        <dsp:cNvPr id="0" name=""/>
        <dsp:cNvSpPr/>
      </dsp:nvSpPr>
      <dsp:spPr>
        <a:xfrm>
          <a:off x="0" y="2057316"/>
          <a:ext cx="81534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D2023-E2B2-42A6-9146-41291154644D}">
      <dsp:nvSpPr>
        <dsp:cNvPr id="0" name=""/>
        <dsp:cNvSpPr/>
      </dsp:nvSpPr>
      <dsp:spPr>
        <a:xfrm>
          <a:off x="0" y="2057316"/>
          <a:ext cx="8153400" cy="68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Mecanismos de escalamiento y continuidad ante desastres.</a:t>
          </a:r>
        </a:p>
      </dsp:txBody>
      <dsp:txXfrm>
        <a:off x="0" y="2057316"/>
        <a:ext cx="8153400" cy="685632"/>
      </dsp:txXfrm>
    </dsp:sp>
    <dsp:sp modelId="{8185D9EE-59B1-48E0-82B1-C4C3BA3F211F}">
      <dsp:nvSpPr>
        <dsp:cNvPr id="0" name=""/>
        <dsp:cNvSpPr/>
      </dsp:nvSpPr>
      <dsp:spPr>
        <a:xfrm>
          <a:off x="0" y="2742948"/>
          <a:ext cx="81534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92F83-1FE3-4CB3-9452-891C424F12BC}">
      <dsp:nvSpPr>
        <dsp:cNvPr id="0" name=""/>
        <dsp:cNvSpPr/>
      </dsp:nvSpPr>
      <dsp:spPr>
        <a:xfrm>
          <a:off x="0" y="2742948"/>
          <a:ext cx="8153400" cy="68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Evaluación de desempeño por cliente, canal y tipo de servicio.</a:t>
          </a:r>
        </a:p>
      </dsp:txBody>
      <dsp:txXfrm>
        <a:off x="0" y="2742948"/>
        <a:ext cx="8153400" cy="6856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5E341-E750-4BD2-A448-6A6840E8C692}">
      <dsp:nvSpPr>
        <dsp:cNvPr id="0" name=""/>
        <dsp:cNvSpPr/>
      </dsp:nvSpPr>
      <dsp:spPr>
        <a:xfrm>
          <a:off x="0" y="47250"/>
          <a:ext cx="8153400" cy="9149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ES" sz="2300" kern="1200" dirty="0"/>
            <a:t>Permite gestionar riesgos, contratos y calidad de productos adquiridos.</a:t>
          </a:r>
          <a:endParaRPr lang="es-PE" sz="2300" kern="1200" dirty="0"/>
        </a:p>
      </dsp:txBody>
      <dsp:txXfrm>
        <a:off x="44664" y="91914"/>
        <a:ext cx="8064072" cy="825612"/>
      </dsp:txXfrm>
    </dsp:sp>
    <dsp:sp modelId="{684B5922-4EB6-41D4-99DA-F6299C11B315}">
      <dsp:nvSpPr>
        <dsp:cNvPr id="0" name=""/>
        <dsp:cNvSpPr/>
      </dsp:nvSpPr>
      <dsp:spPr>
        <a:xfrm>
          <a:off x="0" y="1028430"/>
          <a:ext cx="8153400" cy="914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300" kern="1200"/>
            <a:t>Aplica a organizaciones que dependen de outsourcing o compras críticas.</a:t>
          </a:r>
        </a:p>
      </dsp:txBody>
      <dsp:txXfrm>
        <a:off x="44664" y="1073094"/>
        <a:ext cx="8064072" cy="825612"/>
      </dsp:txXfrm>
    </dsp:sp>
    <dsp:sp modelId="{7300F12F-1AAD-4E8E-852B-BCCC7A8CDDD2}">
      <dsp:nvSpPr>
        <dsp:cNvPr id="0" name=""/>
        <dsp:cNvSpPr/>
      </dsp:nvSpPr>
      <dsp:spPr>
        <a:xfrm>
          <a:off x="0" y="2009610"/>
          <a:ext cx="8153400" cy="9149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Alineado con prácticas de procurement (PMBOK, ISO 37500).</a:t>
          </a:r>
        </a:p>
      </dsp:txBody>
      <dsp:txXfrm>
        <a:off x="44664" y="2054274"/>
        <a:ext cx="8064072" cy="82561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7C66D-163A-47D2-8718-8E5BF29B5FBE}">
      <dsp:nvSpPr>
        <dsp:cNvPr id="0" name=""/>
        <dsp:cNvSpPr/>
      </dsp:nvSpPr>
      <dsp:spPr>
        <a:xfrm>
          <a:off x="436334" y="908"/>
          <a:ext cx="7280731" cy="661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ES" sz="1900" kern="1200" dirty="0"/>
            <a:t>Contratos formales basados en requisitos técnicos y de negocio.</a:t>
          </a:r>
          <a:endParaRPr lang="es-PE" sz="1900" kern="1200" dirty="0"/>
        </a:p>
      </dsp:txBody>
      <dsp:txXfrm>
        <a:off x="436334" y="908"/>
        <a:ext cx="7280731" cy="661884"/>
      </dsp:txXfrm>
    </dsp:sp>
    <dsp:sp modelId="{600AB1C3-64B5-412F-A3E9-425044E105F0}">
      <dsp:nvSpPr>
        <dsp:cNvPr id="0" name=""/>
        <dsp:cNvSpPr/>
      </dsp:nvSpPr>
      <dsp:spPr>
        <a:xfrm>
          <a:off x="436334" y="662792"/>
          <a:ext cx="970764" cy="161794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91816-5D72-415D-B2D9-AFED2D60F7A5}">
      <dsp:nvSpPr>
        <dsp:cNvPr id="0" name=""/>
        <dsp:cNvSpPr/>
      </dsp:nvSpPr>
      <dsp:spPr>
        <a:xfrm>
          <a:off x="1463726" y="662792"/>
          <a:ext cx="970764" cy="161794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2612B-BDA8-4A4B-A742-3D47907B652B}">
      <dsp:nvSpPr>
        <dsp:cNvPr id="0" name=""/>
        <dsp:cNvSpPr/>
      </dsp:nvSpPr>
      <dsp:spPr>
        <a:xfrm>
          <a:off x="2491118" y="662792"/>
          <a:ext cx="970764" cy="161794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9E737-DCF9-4234-ADDA-3F46BDAFC19F}">
      <dsp:nvSpPr>
        <dsp:cNvPr id="0" name=""/>
        <dsp:cNvSpPr/>
      </dsp:nvSpPr>
      <dsp:spPr>
        <a:xfrm>
          <a:off x="3518510" y="662792"/>
          <a:ext cx="970764" cy="161794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EA604-186B-481E-9E6D-BBECB8A3CC79}">
      <dsp:nvSpPr>
        <dsp:cNvPr id="0" name=""/>
        <dsp:cNvSpPr/>
      </dsp:nvSpPr>
      <dsp:spPr>
        <a:xfrm>
          <a:off x="4545902" y="662792"/>
          <a:ext cx="970764" cy="161794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E1657-0DE4-4D6F-82CE-0DAD88D94B36}">
      <dsp:nvSpPr>
        <dsp:cNvPr id="0" name=""/>
        <dsp:cNvSpPr/>
      </dsp:nvSpPr>
      <dsp:spPr>
        <a:xfrm>
          <a:off x="5573294" y="662792"/>
          <a:ext cx="970764" cy="161794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9A3B2-F478-476B-BF89-8B4223D0130D}">
      <dsp:nvSpPr>
        <dsp:cNvPr id="0" name=""/>
        <dsp:cNvSpPr/>
      </dsp:nvSpPr>
      <dsp:spPr>
        <a:xfrm>
          <a:off x="6600686" y="662792"/>
          <a:ext cx="970764" cy="161794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F9335-C70B-46E7-8885-906AEBB03C44}">
      <dsp:nvSpPr>
        <dsp:cNvPr id="0" name=""/>
        <dsp:cNvSpPr/>
      </dsp:nvSpPr>
      <dsp:spPr>
        <a:xfrm>
          <a:off x="436334" y="894143"/>
          <a:ext cx="7280731" cy="661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Indicadores de desempeño para evaluar cumplimiento del proveedor.</a:t>
          </a:r>
        </a:p>
      </dsp:txBody>
      <dsp:txXfrm>
        <a:off x="436334" y="894143"/>
        <a:ext cx="7280731" cy="661884"/>
      </dsp:txXfrm>
    </dsp:sp>
    <dsp:sp modelId="{9AC8303B-FDA8-4B0B-848D-ADF95C5FA597}">
      <dsp:nvSpPr>
        <dsp:cNvPr id="0" name=""/>
        <dsp:cNvSpPr/>
      </dsp:nvSpPr>
      <dsp:spPr>
        <a:xfrm>
          <a:off x="436334" y="1556027"/>
          <a:ext cx="970764" cy="161794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CCA51-1D39-40D7-8D42-B1A580772115}">
      <dsp:nvSpPr>
        <dsp:cNvPr id="0" name=""/>
        <dsp:cNvSpPr/>
      </dsp:nvSpPr>
      <dsp:spPr>
        <a:xfrm>
          <a:off x="1463726" y="1556027"/>
          <a:ext cx="970764" cy="161794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56DA8-3EFB-4669-B478-9C2B310B29AF}">
      <dsp:nvSpPr>
        <dsp:cNvPr id="0" name=""/>
        <dsp:cNvSpPr/>
      </dsp:nvSpPr>
      <dsp:spPr>
        <a:xfrm>
          <a:off x="2491118" y="1556027"/>
          <a:ext cx="970764" cy="161794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6CF87-D0D5-479A-BBC7-387B9061C490}">
      <dsp:nvSpPr>
        <dsp:cNvPr id="0" name=""/>
        <dsp:cNvSpPr/>
      </dsp:nvSpPr>
      <dsp:spPr>
        <a:xfrm>
          <a:off x="3518510" y="1556027"/>
          <a:ext cx="970764" cy="161794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27092-0908-4CDF-AD2D-16B070A1D463}">
      <dsp:nvSpPr>
        <dsp:cNvPr id="0" name=""/>
        <dsp:cNvSpPr/>
      </dsp:nvSpPr>
      <dsp:spPr>
        <a:xfrm>
          <a:off x="4545902" y="1556027"/>
          <a:ext cx="970764" cy="161794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A0A5E-DCC9-4DED-A089-D4B00509D0A0}">
      <dsp:nvSpPr>
        <dsp:cNvPr id="0" name=""/>
        <dsp:cNvSpPr/>
      </dsp:nvSpPr>
      <dsp:spPr>
        <a:xfrm>
          <a:off x="5573294" y="1556027"/>
          <a:ext cx="970764" cy="161794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725D8-1B73-485C-9328-3A8537596ABA}">
      <dsp:nvSpPr>
        <dsp:cNvPr id="0" name=""/>
        <dsp:cNvSpPr/>
      </dsp:nvSpPr>
      <dsp:spPr>
        <a:xfrm>
          <a:off x="6600686" y="1556027"/>
          <a:ext cx="970764" cy="161794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87C08-CBF7-4CC4-9695-556EFE3DF818}">
      <dsp:nvSpPr>
        <dsp:cNvPr id="0" name=""/>
        <dsp:cNvSpPr/>
      </dsp:nvSpPr>
      <dsp:spPr>
        <a:xfrm>
          <a:off x="436334" y="1787378"/>
          <a:ext cx="7280731" cy="661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Planes de mitigación para incumplimientos y sobrecostos.</a:t>
          </a:r>
        </a:p>
      </dsp:txBody>
      <dsp:txXfrm>
        <a:off x="436334" y="1787378"/>
        <a:ext cx="7280731" cy="661884"/>
      </dsp:txXfrm>
    </dsp:sp>
    <dsp:sp modelId="{F727DE36-A145-4DDF-A4B9-2B90C850DB44}">
      <dsp:nvSpPr>
        <dsp:cNvPr id="0" name=""/>
        <dsp:cNvSpPr/>
      </dsp:nvSpPr>
      <dsp:spPr>
        <a:xfrm>
          <a:off x="436334" y="2449262"/>
          <a:ext cx="970764" cy="161794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D638F-20DF-462C-800F-8DB6A695908C}">
      <dsp:nvSpPr>
        <dsp:cNvPr id="0" name=""/>
        <dsp:cNvSpPr/>
      </dsp:nvSpPr>
      <dsp:spPr>
        <a:xfrm>
          <a:off x="1463726" y="2449262"/>
          <a:ext cx="970764" cy="161794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6DEB3-554D-418C-965F-077579D4B2D4}">
      <dsp:nvSpPr>
        <dsp:cNvPr id="0" name=""/>
        <dsp:cNvSpPr/>
      </dsp:nvSpPr>
      <dsp:spPr>
        <a:xfrm>
          <a:off x="2491118" y="2449262"/>
          <a:ext cx="970764" cy="161794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6280A-166C-4559-8854-B3D0760B433F}">
      <dsp:nvSpPr>
        <dsp:cNvPr id="0" name=""/>
        <dsp:cNvSpPr/>
      </dsp:nvSpPr>
      <dsp:spPr>
        <a:xfrm>
          <a:off x="3518510" y="2449262"/>
          <a:ext cx="970764" cy="161794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B5F93-8E06-4A01-A34C-DBF944B0E3FF}">
      <dsp:nvSpPr>
        <dsp:cNvPr id="0" name=""/>
        <dsp:cNvSpPr/>
      </dsp:nvSpPr>
      <dsp:spPr>
        <a:xfrm>
          <a:off x="4545902" y="2449262"/>
          <a:ext cx="970764" cy="161794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2F5A3-D998-4DD8-A4AB-B5AB51FAE5DF}">
      <dsp:nvSpPr>
        <dsp:cNvPr id="0" name=""/>
        <dsp:cNvSpPr/>
      </dsp:nvSpPr>
      <dsp:spPr>
        <a:xfrm>
          <a:off x="5573294" y="2449262"/>
          <a:ext cx="970764" cy="161794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05D52-18FA-4D47-B381-A1AFB218E628}">
      <dsp:nvSpPr>
        <dsp:cNvPr id="0" name=""/>
        <dsp:cNvSpPr/>
      </dsp:nvSpPr>
      <dsp:spPr>
        <a:xfrm>
          <a:off x="6600686" y="2449262"/>
          <a:ext cx="970764" cy="161794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2BD00-4BCE-484C-977B-AFDE05B8D72F}">
      <dsp:nvSpPr>
        <dsp:cNvPr id="0" name=""/>
        <dsp:cNvSpPr/>
      </dsp:nvSpPr>
      <dsp:spPr>
        <a:xfrm>
          <a:off x="436334" y="2680613"/>
          <a:ext cx="7280731" cy="661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Revisión periódica del alineamiento estratégico del proveedor</a:t>
          </a:r>
        </a:p>
      </dsp:txBody>
      <dsp:txXfrm>
        <a:off x="436334" y="2680613"/>
        <a:ext cx="7280731" cy="661884"/>
      </dsp:txXfrm>
    </dsp:sp>
    <dsp:sp modelId="{45904F38-B9EC-4789-9F07-20F22620D7EB}">
      <dsp:nvSpPr>
        <dsp:cNvPr id="0" name=""/>
        <dsp:cNvSpPr/>
      </dsp:nvSpPr>
      <dsp:spPr>
        <a:xfrm>
          <a:off x="436334" y="3342497"/>
          <a:ext cx="970764" cy="161794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2E7FF-78F0-405E-9BDE-2B2973648867}">
      <dsp:nvSpPr>
        <dsp:cNvPr id="0" name=""/>
        <dsp:cNvSpPr/>
      </dsp:nvSpPr>
      <dsp:spPr>
        <a:xfrm>
          <a:off x="1463726" y="3342497"/>
          <a:ext cx="970764" cy="161794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2C823-35A4-42A9-B260-69AA9E7CE8EA}">
      <dsp:nvSpPr>
        <dsp:cNvPr id="0" name=""/>
        <dsp:cNvSpPr/>
      </dsp:nvSpPr>
      <dsp:spPr>
        <a:xfrm>
          <a:off x="2491118" y="3342497"/>
          <a:ext cx="970764" cy="161794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B11EF-A521-4CC2-B444-3527278DA6F0}">
      <dsp:nvSpPr>
        <dsp:cNvPr id="0" name=""/>
        <dsp:cNvSpPr/>
      </dsp:nvSpPr>
      <dsp:spPr>
        <a:xfrm>
          <a:off x="3518510" y="3342497"/>
          <a:ext cx="970764" cy="161794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78043-BAD9-4AC4-A3C6-1B7873D80A5F}">
      <dsp:nvSpPr>
        <dsp:cNvPr id="0" name=""/>
        <dsp:cNvSpPr/>
      </dsp:nvSpPr>
      <dsp:spPr>
        <a:xfrm>
          <a:off x="4545902" y="3342497"/>
          <a:ext cx="970764" cy="161794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697F3-14AC-47B9-8504-A44F41A90FAF}">
      <dsp:nvSpPr>
        <dsp:cNvPr id="0" name=""/>
        <dsp:cNvSpPr/>
      </dsp:nvSpPr>
      <dsp:spPr>
        <a:xfrm>
          <a:off x="5573294" y="3342497"/>
          <a:ext cx="970764" cy="161794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B879E-91E4-4B1A-9CE1-6684BA2FA9BD}">
      <dsp:nvSpPr>
        <dsp:cNvPr id="0" name=""/>
        <dsp:cNvSpPr/>
      </dsp:nvSpPr>
      <dsp:spPr>
        <a:xfrm>
          <a:off x="6600686" y="3342497"/>
          <a:ext cx="970764" cy="161794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A88B8-0FE3-4FBA-9DF4-363F128A068C}">
      <dsp:nvSpPr>
        <dsp:cNvPr id="0" name=""/>
        <dsp:cNvSpPr/>
      </dsp:nvSpPr>
      <dsp:spPr>
        <a:xfrm>
          <a:off x="0" y="427"/>
          <a:ext cx="8153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85183-07C4-4F95-9397-B841FCC88A3E}">
      <dsp:nvSpPr>
        <dsp:cNvPr id="0" name=""/>
        <dsp:cNvSpPr/>
      </dsp:nvSpPr>
      <dsp:spPr>
        <a:xfrm>
          <a:off x="0" y="427"/>
          <a:ext cx="8153400" cy="700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PE" sz="1900" b="1" kern="1200" dirty="0" err="1"/>
            <a:t>Supplier</a:t>
          </a:r>
          <a:r>
            <a:rPr lang="es-PE" sz="1900" b="1" kern="1200" dirty="0"/>
            <a:t> </a:t>
          </a:r>
          <a:r>
            <a:rPr lang="es-PE" sz="1900" b="1" kern="1200" dirty="0" err="1"/>
            <a:t>Agreement</a:t>
          </a:r>
          <a:r>
            <a:rPr lang="es-PE" sz="1900" b="1" kern="1200" dirty="0"/>
            <a:t> Management (SAM)</a:t>
          </a:r>
          <a:endParaRPr lang="es-PE" sz="1900" kern="1200" dirty="0"/>
        </a:p>
      </dsp:txBody>
      <dsp:txXfrm>
        <a:off x="0" y="427"/>
        <a:ext cx="8153400" cy="700868"/>
      </dsp:txXfrm>
    </dsp:sp>
    <dsp:sp modelId="{8BC63205-EB7C-462C-88F5-370703EA1CFE}">
      <dsp:nvSpPr>
        <dsp:cNvPr id="0" name=""/>
        <dsp:cNvSpPr/>
      </dsp:nvSpPr>
      <dsp:spPr>
        <a:xfrm>
          <a:off x="0" y="701296"/>
          <a:ext cx="8153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BF577-9A51-42CA-8BBE-2451522118A0}">
      <dsp:nvSpPr>
        <dsp:cNvPr id="0" name=""/>
        <dsp:cNvSpPr/>
      </dsp:nvSpPr>
      <dsp:spPr>
        <a:xfrm>
          <a:off x="0" y="701296"/>
          <a:ext cx="8153400" cy="700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b="1" kern="1200"/>
            <a:t>Acquisition Technical Management (ATM)</a:t>
          </a:r>
          <a:endParaRPr lang="es-PE" sz="1900" kern="1200"/>
        </a:p>
      </dsp:txBody>
      <dsp:txXfrm>
        <a:off x="0" y="701296"/>
        <a:ext cx="8153400" cy="700868"/>
      </dsp:txXfrm>
    </dsp:sp>
    <dsp:sp modelId="{A793F9D9-382C-4D78-9047-81A82A43DDDB}">
      <dsp:nvSpPr>
        <dsp:cNvPr id="0" name=""/>
        <dsp:cNvSpPr/>
      </dsp:nvSpPr>
      <dsp:spPr>
        <a:xfrm>
          <a:off x="0" y="1402165"/>
          <a:ext cx="8153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83C59-F79E-4501-B416-FB058C881104}">
      <dsp:nvSpPr>
        <dsp:cNvPr id="0" name=""/>
        <dsp:cNvSpPr/>
      </dsp:nvSpPr>
      <dsp:spPr>
        <a:xfrm>
          <a:off x="0" y="1402165"/>
          <a:ext cx="8153400" cy="700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Quality Assurance of Supplier Artifacts (QASA)</a:t>
          </a:r>
          <a:endParaRPr lang="en-US" sz="1900" kern="1200"/>
        </a:p>
      </dsp:txBody>
      <dsp:txXfrm>
        <a:off x="0" y="1402165"/>
        <a:ext cx="8153400" cy="700868"/>
      </dsp:txXfrm>
    </dsp:sp>
    <dsp:sp modelId="{2799E54A-3677-416C-9150-6F73F74C7901}">
      <dsp:nvSpPr>
        <dsp:cNvPr id="0" name=""/>
        <dsp:cNvSpPr/>
      </dsp:nvSpPr>
      <dsp:spPr>
        <a:xfrm>
          <a:off x="0" y="2103034"/>
          <a:ext cx="81534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CEDDF-3BA9-4CB3-8B1F-A2BD0B052CBE}">
      <dsp:nvSpPr>
        <dsp:cNvPr id="0" name=""/>
        <dsp:cNvSpPr/>
      </dsp:nvSpPr>
      <dsp:spPr>
        <a:xfrm>
          <a:off x="0" y="2103034"/>
          <a:ext cx="8153400" cy="700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Supplier Evaluation and Monitoring (SEM)</a:t>
          </a:r>
          <a:endParaRPr lang="en-US" sz="1900" kern="1200"/>
        </a:p>
      </dsp:txBody>
      <dsp:txXfrm>
        <a:off x="0" y="2103034"/>
        <a:ext cx="8153400" cy="700868"/>
      </dsp:txXfrm>
    </dsp:sp>
    <dsp:sp modelId="{95A6CE6C-32D2-4F0B-9D9C-CF71FA7AA1B6}">
      <dsp:nvSpPr>
        <dsp:cNvPr id="0" name=""/>
        <dsp:cNvSpPr/>
      </dsp:nvSpPr>
      <dsp:spPr>
        <a:xfrm>
          <a:off x="0" y="2803903"/>
          <a:ext cx="81534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9D1B0-C651-45FB-B650-443C58755084}">
      <dsp:nvSpPr>
        <dsp:cNvPr id="0" name=""/>
        <dsp:cNvSpPr/>
      </dsp:nvSpPr>
      <dsp:spPr>
        <a:xfrm>
          <a:off x="0" y="2803903"/>
          <a:ext cx="8153400" cy="700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Procesos interdependientes con CMMI-DEV/SVC para integración de entregables.</a:t>
          </a:r>
        </a:p>
      </dsp:txBody>
      <dsp:txXfrm>
        <a:off x="0" y="2803903"/>
        <a:ext cx="8153400" cy="70086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AC09F-E9DC-4649-881C-E71B75E8F0E6}">
      <dsp:nvSpPr>
        <dsp:cNvPr id="0" name=""/>
        <dsp:cNvSpPr/>
      </dsp:nvSpPr>
      <dsp:spPr>
        <a:xfrm>
          <a:off x="0" y="1488"/>
          <a:ext cx="8153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F1930-9E90-4627-BB83-0AA521C26B13}">
      <dsp:nvSpPr>
        <dsp:cNvPr id="0" name=""/>
        <dsp:cNvSpPr/>
      </dsp:nvSpPr>
      <dsp:spPr>
        <a:xfrm>
          <a:off x="0" y="1488"/>
          <a:ext cx="8153400" cy="1015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ES" sz="2400" kern="1200" dirty="0"/>
            <a:t>CMMI permite diseñar software (DEV), gestionar servicios (SVC) y administrar proveedores (SPM) bajo una visión unificada.</a:t>
          </a:r>
          <a:endParaRPr lang="es-PE" sz="2400" kern="1200" dirty="0"/>
        </a:p>
      </dsp:txBody>
      <dsp:txXfrm>
        <a:off x="0" y="1488"/>
        <a:ext cx="8153400" cy="1015008"/>
      </dsp:txXfrm>
    </dsp:sp>
    <dsp:sp modelId="{740632C5-AF39-406F-9F8F-1E8BB41B7D3D}">
      <dsp:nvSpPr>
        <dsp:cNvPr id="0" name=""/>
        <dsp:cNvSpPr/>
      </dsp:nvSpPr>
      <dsp:spPr>
        <a:xfrm>
          <a:off x="0" y="1016496"/>
          <a:ext cx="8153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AD2DF-7A6F-485B-B59D-0232C2BB7B86}">
      <dsp:nvSpPr>
        <dsp:cNvPr id="0" name=""/>
        <dsp:cNvSpPr/>
      </dsp:nvSpPr>
      <dsp:spPr>
        <a:xfrm>
          <a:off x="0" y="1016496"/>
          <a:ext cx="8153400" cy="1015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La integración de los tres dominios mejora la eficiencia del ciclo de vida de soluciones.</a:t>
          </a:r>
        </a:p>
      </dsp:txBody>
      <dsp:txXfrm>
        <a:off x="0" y="1016496"/>
        <a:ext cx="8153400" cy="1015008"/>
      </dsp:txXfrm>
    </dsp:sp>
    <dsp:sp modelId="{46FAE308-1378-44EA-BE3B-1FADC82F38F8}">
      <dsp:nvSpPr>
        <dsp:cNvPr id="0" name=""/>
        <dsp:cNvSpPr/>
      </dsp:nvSpPr>
      <dsp:spPr>
        <a:xfrm>
          <a:off x="0" y="2031504"/>
          <a:ext cx="8153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7452C-FE39-4A79-A91A-CCBBE7BD3971}">
      <dsp:nvSpPr>
        <dsp:cNvPr id="0" name=""/>
        <dsp:cNvSpPr/>
      </dsp:nvSpPr>
      <dsp:spPr>
        <a:xfrm>
          <a:off x="0" y="2031504"/>
          <a:ext cx="8153400" cy="1015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El enfoque basado en procesos escalables permite madurar la organización técnica hacia estándares globales.</a:t>
          </a:r>
        </a:p>
      </dsp:txBody>
      <dsp:txXfrm>
        <a:off x="0" y="2031504"/>
        <a:ext cx="8153400" cy="1015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ECB0B-52B9-4DDD-8066-D555E13FD1AD}">
      <dsp:nvSpPr>
        <dsp:cNvPr id="0" name=""/>
        <dsp:cNvSpPr/>
      </dsp:nvSpPr>
      <dsp:spPr>
        <a:xfrm>
          <a:off x="0" y="0"/>
          <a:ext cx="8153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09A79-6980-4CD3-8092-DC5B560BA585}">
      <dsp:nvSpPr>
        <dsp:cNvPr id="0" name=""/>
        <dsp:cNvSpPr/>
      </dsp:nvSpPr>
      <dsp:spPr>
        <a:xfrm>
          <a:off x="0" y="0"/>
          <a:ext cx="8153400" cy="85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ES" sz="2400" kern="1200" dirty="0"/>
            <a:t>Optimizar la eficiencia operativa y organizacional.</a:t>
          </a:r>
          <a:endParaRPr lang="es-PE" sz="2400" kern="1200" dirty="0"/>
        </a:p>
      </dsp:txBody>
      <dsp:txXfrm>
        <a:off x="0" y="0"/>
        <a:ext cx="8153400" cy="857250"/>
      </dsp:txXfrm>
    </dsp:sp>
    <dsp:sp modelId="{668584A4-0650-4000-B94B-9FD12A5BC59B}">
      <dsp:nvSpPr>
        <dsp:cNvPr id="0" name=""/>
        <dsp:cNvSpPr/>
      </dsp:nvSpPr>
      <dsp:spPr>
        <a:xfrm>
          <a:off x="0" y="857250"/>
          <a:ext cx="8153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BBCAF-B2E2-444A-8F9A-FE45CB09F550}">
      <dsp:nvSpPr>
        <dsp:cNvPr id="0" name=""/>
        <dsp:cNvSpPr/>
      </dsp:nvSpPr>
      <dsp:spPr>
        <a:xfrm>
          <a:off x="0" y="857250"/>
          <a:ext cx="8153400" cy="85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Reducir la variabilidad de procesos y aumentar la predictibilidad.</a:t>
          </a:r>
        </a:p>
      </dsp:txBody>
      <dsp:txXfrm>
        <a:off x="0" y="857250"/>
        <a:ext cx="8153400" cy="857250"/>
      </dsp:txXfrm>
    </dsp:sp>
    <dsp:sp modelId="{3AA22535-D3E8-4FDE-9B1F-820501B04500}">
      <dsp:nvSpPr>
        <dsp:cNvPr id="0" name=""/>
        <dsp:cNvSpPr/>
      </dsp:nvSpPr>
      <dsp:spPr>
        <a:xfrm>
          <a:off x="0" y="1714500"/>
          <a:ext cx="8153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9FB8A-C879-4054-B323-496E8ED276BC}">
      <dsp:nvSpPr>
        <dsp:cNvPr id="0" name=""/>
        <dsp:cNvSpPr/>
      </dsp:nvSpPr>
      <dsp:spPr>
        <a:xfrm>
          <a:off x="0" y="1714500"/>
          <a:ext cx="8153400" cy="85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Facilitar la evaluación y mejora continua de capacidades.</a:t>
          </a:r>
        </a:p>
      </dsp:txBody>
      <dsp:txXfrm>
        <a:off x="0" y="1714500"/>
        <a:ext cx="8153400" cy="857250"/>
      </dsp:txXfrm>
    </dsp:sp>
    <dsp:sp modelId="{DF573CDC-8D5E-485C-8EE1-97157EEBB3AA}">
      <dsp:nvSpPr>
        <dsp:cNvPr id="0" name=""/>
        <dsp:cNvSpPr/>
      </dsp:nvSpPr>
      <dsp:spPr>
        <a:xfrm>
          <a:off x="0" y="2571750"/>
          <a:ext cx="81534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01DA-5340-4739-86F7-38B3F3216381}">
      <dsp:nvSpPr>
        <dsp:cNvPr id="0" name=""/>
        <dsp:cNvSpPr/>
      </dsp:nvSpPr>
      <dsp:spPr>
        <a:xfrm>
          <a:off x="0" y="2571750"/>
          <a:ext cx="8153400" cy="85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Aumentar la conformidad con estándares internacionales (ISO/IEC, IEEE).</a:t>
          </a:r>
        </a:p>
      </dsp:txBody>
      <dsp:txXfrm>
        <a:off x="0" y="2571750"/>
        <a:ext cx="8153400" cy="857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F005A-4223-42B4-8D5B-61E782E49908}">
      <dsp:nvSpPr>
        <dsp:cNvPr id="0" name=""/>
        <dsp:cNvSpPr/>
      </dsp:nvSpPr>
      <dsp:spPr>
        <a:xfrm>
          <a:off x="0" y="39093"/>
          <a:ext cx="8153400" cy="79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PE" sz="2000" kern="1200" dirty="0"/>
            <a:t>Reorganización modular del modelo.</a:t>
          </a:r>
        </a:p>
      </dsp:txBody>
      <dsp:txXfrm>
        <a:off x="38784" y="77877"/>
        <a:ext cx="8075832" cy="716935"/>
      </dsp:txXfrm>
    </dsp:sp>
    <dsp:sp modelId="{15A77C0C-CE2B-4D0E-905C-BFD9A2804B66}">
      <dsp:nvSpPr>
        <dsp:cNvPr id="0" name=""/>
        <dsp:cNvSpPr/>
      </dsp:nvSpPr>
      <dsp:spPr>
        <a:xfrm>
          <a:off x="0" y="891196"/>
          <a:ext cx="8153400" cy="7945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Contiene prácticas genéricas y específicas divididas en áreas de capacidad.</a:t>
          </a:r>
        </a:p>
      </dsp:txBody>
      <dsp:txXfrm>
        <a:off x="38784" y="929980"/>
        <a:ext cx="8075832" cy="716935"/>
      </dsp:txXfrm>
    </dsp:sp>
    <dsp:sp modelId="{611EA453-0F3D-4B08-96A8-93CF2FE1C3C2}">
      <dsp:nvSpPr>
        <dsp:cNvPr id="0" name=""/>
        <dsp:cNvSpPr/>
      </dsp:nvSpPr>
      <dsp:spPr>
        <a:xfrm>
          <a:off x="0" y="1743300"/>
          <a:ext cx="8153400" cy="7945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Se organiza en niveles de madurez (1 a 5) y niveles de capacidad (1 a 4).</a:t>
          </a:r>
        </a:p>
      </dsp:txBody>
      <dsp:txXfrm>
        <a:off x="38784" y="1782084"/>
        <a:ext cx="8075832" cy="716935"/>
      </dsp:txXfrm>
    </dsp:sp>
    <dsp:sp modelId="{3EB36B65-708E-4807-9ED1-68FA9E3E38CE}">
      <dsp:nvSpPr>
        <dsp:cNvPr id="0" name=""/>
        <dsp:cNvSpPr/>
      </dsp:nvSpPr>
      <dsp:spPr>
        <a:xfrm>
          <a:off x="0" y="2595403"/>
          <a:ext cx="8153400" cy="7945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kern="1200"/>
            <a:t>Aplica para múltiples dominios: Desarrollo (DEV), Servicios (SVC), Proveedores (SPM).</a:t>
          </a:r>
        </a:p>
      </dsp:txBody>
      <dsp:txXfrm>
        <a:off x="38784" y="2634187"/>
        <a:ext cx="8075832" cy="716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D4861-E85E-44DF-AAB4-C82B15AE1901}">
      <dsp:nvSpPr>
        <dsp:cNvPr id="0" name=""/>
        <dsp:cNvSpPr/>
      </dsp:nvSpPr>
      <dsp:spPr>
        <a:xfrm>
          <a:off x="532008" y="652"/>
          <a:ext cx="6578456" cy="598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PE" sz="1600" kern="1200" dirty="0"/>
            <a:t>Las áreas de capacidad (</a:t>
          </a:r>
          <a:r>
            <a:rPr lang="es-PE" sz="1600" kern="1200" dirty="0" err="1"/>
            <a:t>Capability</a:t>
          </a:r>
          <a:r>
            <a:rPr lang="es-PE" sz="1600" kern="1200" dirty="0"/>
            <a:t> </a:t>
          </a:r>
          <a:r>
            <a:rPr lang="es-PE" sz="1600" kern="1200" dirty="0" err="1"/>
            <a:t>Areas</a:t>
          </a:r>
          <a:r>
            <a:rPr lang="es-PE" sz="1600" kern="1200" dirty="0"/>
            <a:t>) agrupan prácticas relacionadas.</a:t>
          </a:r>
        </a:p>
      </dsp:txBody>
      <dsp:txXfrm>
        <a:off x="532008" y="652"/>
        <a:ext cx="6578456" cy="598041"/>
      </dsp:txXfrm>
    </dsp:sp>
    <dsp:sp modelId="{EAE47901-94E4-4B33-9F33-A1EA89903DC4}">
      <dsp:nvSpPr>
        <dsp:cNvPr id="0" name=""/>
        <dsp:cNvSpPr/>
      </dsp:nvSpPr>
      <dsp:spPr>
        <a:xfrm>
          <a:off x="532008" y="598694"/>
          <a:ext cx="877127" cy="146187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84E6F-3375-406F-8F74-267855D172B8}">
      <dsp:nvSpPr>
        <dsp:cNvPr id="0" name=""/>
        <dsp:cNvSpPr/>
      </dsp:nvSpPr>
      <dsp:spPr>
        <a:xfrm>
          <a:off x="1460301" y="598694"/>
          <a:ext cx="877127" cy="14618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FBDD3-573B-481A-81BA-BF33A834961A}">
      <dsp:nvSpPr>
        <dsp:cNvPr id="0" name=""/>
        <dsp:cNvSpPr/>
      </dsp:nvSpPr>
      <dsp:spPr>
        <a:xfrm>
          <a:off x="2388595" y="598694"/>
          <a:ext cx="877127" cy="146187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3394B-44BF-4CD6-BA0E-DD858BC12528}">
      <dsp:nvSpPr>
        <dsp:cNvPr id="0" name=""/>
        <dsp:cNvSpPr/>
      </dsp:nvSpPr>
      <dsp:spPr>
        <a:xfrm>
          <a:off x="3316888" y="598694"/>
          <a:ext cx="877127" cy="146187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D29B1-2E47-4DA1-A694-EA64F4D66A3C}">
      <dsp:nvSpPr>
        <dsp:cNvPr id="0" name=""/>
        <dsp:cNvSpPr/>
      </dsp:nvSpPr>
      <dsp:spPr>
        <a:xfrm>
          <a:off x="4245181" y="598694"/>
          <a:ext cx="877127" cy="146187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9C901-C259-4288-AE8C-BCDDD129F2A4}">
      <dsp:nvSpPr>
        <dsp:cNvPr id="0" name=""/>
        <dsp:cNvSpPr/>
      </dsp:nvSpPr>
      <dsp:spPr>
        <a:xfrm>
          <a:off x="5173474" y="598694"/>
          <a:ext cx="877127" cy="146187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EE5B7-68F1-49F8-8707-4294BE10B2A1}">
      <dsp:nvSpPr>
        <dsp:cNvPr id="0" name=""/>
        <dsp:cNvSpPr/>
      </dsp:nvSpPr>
      <dsp:spPr>
        <a:xfrm>
          <a:off x="6101768" y="598694"/>
          <a:ext cx="877127" cy="14618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9BF60-5910-442B-9781-0017DDA1B8ED}">
      <dsp:nvSpPr>
        <dsp:cNvPr id="0" name=""/>
        <dsp:cNvSpPr/>
      </dsp:nvSpPr>
      <dsp:spPr>
        <a:xfrm>
          <a:off x="532008" y="806362"/>
          <a:ext cx="6578456" cy="598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Ejemplos</a:t>
          </a:r>
          <a:r>
            <a:rPr lang="en-US" sz="1600" kern="1200" dirty="0"/>
            <a:t>: Engineering, Planning, Managing Performance, Supporting Implementation.</a:t>
          </a:r>
        </a:p>
      </dsp:txBody>
      <dsp:txXfrm>
        <a:off x="532008" y="806362"/>
        <a:ext cx="6578456" cy="598041"/>
      </dsp:txXfrm>
    </dsp:sp>
    <dsp:sp modelId="{D7154BBD-F7CB-4393-AEE5-A2619BB937B1}">
      <dsp:nvSpPr>
        <dsp:cNvPr id="0" name=""/>
        <dsp:cNvSpPr/>
      </dsp:nvSpPr>
      <dsp:spPr>
        <a:xfrm>
          <a:off x="532008" y="1404404"/>
          <a:ext cx="877127" cy="146187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41850-F2D0-4D41-8A51-EF261EB68EDE}">
      <dsp:nvSpPr>
        <dsp:cNvPr id="0" name=""/>
        <dsp:cNvSpPr/>
      </dsp:nvSpPr>
      <dsp:spPr>
        <a:xfrm>
          <a:off x="1460301" y="1404404"/>
          <a:ext cx="877127" cy="146187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7BF00-5E9F-46B7-88B4-380F18337989}">
      <dsp:nvSpPr>
        <dsp:cNvPr id="0" name=""/>
        <dsp:cNvSpPr/>
      </dsp:nvSpPr>
      <dsp:spPr>
        <a:xfrm>
          <a:off x="2388595" y="1404404"/>
          <a:ext cx="877127" cy="146187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016A1-C6BE-4FCC-9808-5B6240C65FC6}">
      <dsp:nvSpPr>
        <dsp:cNvPr id="0" name=""/>
        <dsp:cNvSpPr/>
      </dsp:nvSpPr>
      <dsp:spPr>
        <a:xfrm>
          <a:off x="3316888" y="1404404"/>
          <a:ext cx="877127" cy="146187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611BB-27BB-49A1-BB64-B362EEFE7317}">
      <dsp:nvSpPr>
        <dsp:cNvPr id="0" name=""/>
        <dsp:cNvSpPr/>
      </dsp:nvSpPr>
      <dsp:spPr>
        <a:xfrm>
          <a:off x="4245181" y="1404404"/>
          <a:ext cx="877127" cy="14618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A5714-F270-47CC-9C09-CB4F0D919CD2}">
      <dsp:nvSpPr>
        <dsp:cNvPr id="0" name=""/>
        <dsp:cNvSpPr/>
      </dsp:nvSpPr>
      <dsp:spPr>
        <a:xfrm>
          <a:off x="5173474" y="1404404"/>
          <a:ext cx="877127" cy="146187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37056-E4DF-4603-BC37-BEA603F5FA6D}">
      <dsp:nvSpPr>
        <dsp:cNvPr id="0" name=""/>
        <dsp:cNvSpPr/>
      </dsp:nvSpPr>
      <dsp:spPr>
        <a:xfrm>
          <a:off x="6101768" y="1404404"/>
          <a:ext cx="877127" cy="146187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50821-593B-4CCB-A03C-AABD0CC53DD3}">
      <dsp:nvSpPr>
        <dsp:cNvPr id="0" name=""/>
        <dsp:cNvSpPr/>
      </dsp:nvSpPr>
      <dsp:spPr>
        <a:xfrm>
          <a:off x="532008" y="1612073"/>
          <a:ext cx="6578456" cy="598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/>
            <a:t>Los dominios adaptan estas áreas al contexto:</a:t>
          </a:r>
        </a:p>
      </dsp:txBody>
      <dsp:txXfrm>
        <a:off x="532008" y="1612073"/>
        <a:ext cx="6578456" cy="598041"/>
      </dsp:txXfrm>
    </dsp:sp>
    <dsp:sp modelId="{93C72514-01A1-4069-8EBB-D91703794A56}">
      <dsp:nvSpPr>
        <dsp:cNvPr id="0" name=""/>
        <dsp:cNvSpPr/>
      </dsp:nvSpPr>
      <dsp:spPr>
        <a:xfrm>
          <a:off x="532008" y="2210114"/>
          <a:ext cx="1539358" cy="1218232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FCBCB-46BD-4A68-9265-DD248162DE16}">
      <dsp:nvSpPr>
        <dsp:cNvPr id="0" name=""/>
        <dsp:cNvSpPr/>
      </dsp:nvSpPr>
      <dsp:spPr>
        <a:xfrm>
          <a:off x="1456647" y="2210114"/>
          <a:ext cx="1539358" cy="1218232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FFE44-B64B-4440-A8A5-F8905444D995}">
      <dsp:nvSpPr>
        <dsp:cNvPr id="0" name=""/>
        <dsp:cNvSpPr/>
      </dsp:nvSpPr>
      <dsp:spPr>
        <a:xfrm>
          <a:off x="2382016" y="2210114"/>
          <a:ext cx="1539358" cy="1218232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C3D71-624B-41CA-AAA4-B9A67328B526}">
      <dsp:nvSpPr>
        <dsp:cNvPr id="0" name=""/>
        <dsp:cNvSpPr/>
      </dsp:nvSpPr>
      <dsp:spPr>
        <a:xfrm>
          <a:off x="3306655" y="2210114"/>
          <a:ext cx="1539358" cy="1218232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E45A7-6D18-438E-97BB-D5F3CF2532DA}">
      <dsp:nvSpPr>
        <dsp:cNvPr id="0" name=""/>
        <dsp:cNvSpPr/>
      </dsp:nvSpPr>
      <dsp:spPr>
        <a:xfrm>
          <a:off x="4232024" y="2210114"/>
          <a:ext cx="1539358" cy="1218232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8D856-AE95-44C7-ADD8-BA36CFD52D1F}">
      <dsp:nvSpPr>
        <dsp:cNvPr id="0" name=""/>
        <dsp:cNvSpPr/>
      </dsp:nvSpPr>
      <dsp:spPr>
        <a:xfrm>
          <a:off x="5156663" y="2210114"/>
          <a:ext cx="1539358" cy="1218232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1E2F1-6BB0-4425-890B-493EED2DD77D}">
      <dsp:nvSpPr>
        <dsp:cNvPr id="0" name=""/>
        <dsp:cNvSpPr/>
      </dsp:nvSpPr>
      <dsp:spPr>
        <a:xfrm>
          <a:off x="6082032" y="2210114"/>
          <a:ext cx="1539358" cy="1218232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013BF-8B47-45E4-9C86-7071A5DD244A}">
      <dsp:nvSpPr>
        <dsp:cNvPr id="0" name=""/>
        <dsp:cNvSpPr/>
      </dsp:nvSpPr>
      <dsp:spPr>
        <a:xfrm>
          <a:off x="532008" y="2331937"/>
          <a:ext cx="6663976" cy="9745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E" sz="1600" kern="1200" dirty="0"/>
            <a:t>CMMI-DEV (Desarrollo de Productos)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E" sz="1600" kern="1200" dirty="0"/>
            <a:t>CMMI-SVC (Prestación de Servicios)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E" sz="1600" kern="1200" dirty="0"/>
            <a:t>CMMI-SPM (Gestión de Proveedores</a:t>
          </a:r>
        </a:p>
      </dsp:txBody>
      <dsp:txXfrm>
        <a:off x="532008" y="2331937"/>
        <a:ext cx="6663976" cy="974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D105C-5CF0-449B-BD7C-8FA57CDE6A6E}">
      <dsp:nvSpPr>
        <dsp:cNvPr id="0" name=""/>
        <dsp:cNvSpPr/>
      </dsp:nvSpPr>
      <dsp:spPr>
        <a:xfrm>
          <a:off x="3261359" y="0"/>
          <a:ext cx="4892040" cy="9286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68027-6AA0-45D4-8F51-DA78DE1E2088}">
      <dsp:nvSpPr>
        <dsp:cNvPr id="0" name=""/>
        <dsp:cNvSpPr/>
      </dsp:nvSpPr>
      <dsp:spPr>
        <a:xfrm>
          <a:off x="0" y="0"/>
          <a:ext cx="3261360" cy="9286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ES" sz="1800" kern="1200" dirty="0"/>
            <a:t>Enfocado en actividades de ingeniería y gestión para productos tecnológicos.</a:t>
          </a:r>
          <a:endParaRPr lang="es-PE" sz="1800" kern="1200" dirty="0"/>
        </a:p>
      </dsp:txBody>
      <dsp:txXfrm>
        <a:off x="45335" y="45335"/>
        <a:ext cx="3170690" cy="838017"/>
      </dsp:txXfrm>
    </dsp:sp>
    <dsp:sp modelId="{7CB57BB0-436C-4494-80F0-DEC1CAD6FE2D}">
      <dsp:nvSpPr>
        <dsp:cNvPr id="0" name=""/>
        <dsp:cNvSpPr/>
      </dsp:nvSpPr>
      <dsp:spPr>
        <a:xfrm>
          <a:off x="3261359" y="1021556"/>
          <a:ext cx="4892040" cy="9286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BF02F-2C8E-4BA7-B47A-4D618FA37DD0}">
      <dsp:nvSpPr>
        <dsp:cNvPr id="0" name=""/>
        <dsp:cNvSpPr/>
      </dsp:nvSpPr>
      <dsp:spPr>
        <a:xfrm>
          <a:off x="0" y="1021556"/>
          <a:ext cx="3261360" cy="9286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Define prácticas para requisitos, diseño, pruebas, validación y mantenimiento.</a:t>
          </a:r>
        </a:p>
      </dsp:txBody>
      <dsp:txXfrm>
        <a:off x="45335" y="1066891"/>
        <a:ext cx="3170690" cy="838017"/>
      </dsp:txXfrm>
    </dsp:sp>
    <dsp:sp modelId="{29592A90-301F-4237-97EE-8CBDC54F5C99}">
      <dsp:nvSpPr>
        <dsp:cNvPr id="0" name=""/>
        <dsp:cNvSpPr/>
      </dsp:nvSpPr>
      <dsp:spPr>
        <a:xfrm>
          <a:off x="3261359" y="2043113"/>
          <a:ext cx="4892040" cy="9286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24C97-A099-4E63-A573-8032B2B03F3D}">
      <dsp:nvSpPr>
        <dsp:cNvPr id="0" name=""/>
        <dsp:cNvSpPr/>
      </dsp:nvSpPr>
      <dsp:spPr>
        <a:xfrm>
          <a:off x="0" y="2043113"/>
          <a:ext cx="3261360" cy="92868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Requiere alineamiento entre desarrollo, negocio y stakeholders técnicos.</a:t>
          </a:r>
        </a:p>
      </dsp:txBody>
      <dsp:txXfrm>
        <a:off x="45335" y="2088448"/>
        <a:ext cx="3170690" cy="8380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8B6AD-D16F-4BB1-A19D-8A4E590A98CE}">
      <dsp:nvSpPr>
        <dsp:cNvPr id="0" name=""/>
        <dsp:cNvSpPr/>
      </dsp:nvSpPr>
      <dsp:spPr>
        <a:xfrm>
          <a:off x="0" y="262912"/>
          <a:ext cx="8153400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54076" rIns="63279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b="1" kern="1200" dirty="0"/>
            <a:t>Requirements Development and Management (RD)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PE" sz="1700" b="1" kern="1200" dirty="0" err="1"/>
            <a:t>Technical</a:t>
          </a:r>
          <a:r>
            <a:rPr lang="es-PE" sz="1700" b="1" kern="1200" dirty="0"/>
            <a:t> </a:t>
          </a:r>
          <a:r>
            <a:rPr lang="es-PE" sz="1700" b="1" kern="1200" dirty="0" err="1"/>
            <a:t>Solution</a:t>
          </a:r>
          <a:r>
            <a:rPr lang="es-PE" sz="1700" b="1" kern="1200" dirty="0"/>
            <a:t> (TS)</a:t>
          </a:r>
          <a:endParaRPr lang="es-P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PE" sz="1700" b="1" kern="1200"/>
            <a:t>Product Integration (PI)</a:t>
          </a:r>
          <a:endParaRPr lang="es-PE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PE" sz="1700" b="1" kern="1200" dirty="0" err="1"/>
            <a:t>Verification</a:t>
          </a:r>
          <a:r>
            <a:rPr lang="es-PE" sz="1700" b="1" kern="1200" dirty="0"/>
            <a:t> (VER)</a:t>
          </a:r>
          <a:endParaRPr lang="es-P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PE" sz="1700" b="1" kern="1200" dirty="0" err="1"/>
            <a:t>Validation</a:t>
          </a:r>
          <a:r>
            <a:rPr lang="es-PE" sz="1700" b="1" kern="1200" dirty="0"/>
            <a:t> (VAL)</a:t>
          </a:r>
          <a:endParaRPr lang="es-PE" sz="1700" kern="1200" dirty="0"/>
        </a:p>
      </dsp:txBody>
      <dsp:txXfrm>
        <a:off x="0" y="262912"/>
        <a:ext cx="8153400" cy="1820700"/>
      </dsp:txXfrm>
    </dsp:sp>
    <dsp:sp modelId="{F1068D00-996D-4016-9781-9C54EC22DFAB}">
      <dsp:nvSpPr>
        <dsp:cNvPr id="0" name=""/>
        <dsp:cNvSpPr/>
      </dsp:nvSpPr>
      <dsp:spPr>
        <a:xfrm>
          <a:off x="407670" y="11992"/>
          <a:ext cx="570738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PE" sz="1700" kern="1200" dirty="0"/>
            <a:t>Áreas principales:</a:t>
          </a:r>
        </a:p>
      </dsp:txBody>
      <dsp:txXfrm>
        <a:off x="432168" y="36490"/>
        <a:ext cx="5658384" cy="452844"/>
      </dsp:txXfrm>
    </dsp:sp>
    <dsp:sp modelId="{B381BDFA-352E-43E2-BD7A-B0A609CA782F}">
      <dsp:nvSpPr>
        <dsp:cNvPr id="0" name=""/>
        <dsp:cNvSpPr/>
      </dsp:nvSpPr>
      <dsp:spPr>
        <a:xfrm>
          <a:off x="0" y="2426332"/>
          <a:ext cx="8153400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54076" rIns="63279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PE" sz="1700" b="1" kern="1200" dirty="0" err="1"/>
            <a:t>Risk</a:t>
          </a:r>
          <a:r>
            <a:rPr lang="es-PE" sz="1700" b="1" kern="1200" dirty="0"/>
            <a:t> and </a:t>
          </a:r>
          <a:r>
            <a:rPr lang="es-PE" sz="1700" b="1" kern="1200" dirty="0" err="1"/>
            <a:t>Opportunity</a:t>
          </a:r>
          <a:r>
            <a:rPr lang="es-PE" sz="1700" b="1" kern="1200" dirty="0"/>
            <a:t> Management</a:t>
          </a:r>
          <a:endParaRPr lang="es-P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PE" sz="1700" b="1" kern="1200" dirty="0" err="1"/>
            <a:t>Configuration</a:t>
          </a:r>
          <a:r>
            <a:rPr lang="es-PE" sz="1700" b="1" kern="1200" dirty="0"/>
            <a:t> Management</a:t>
          </a:r>
          <a:endParaRPr lang="es-PE" sz="1700" kern="1200" dirty="0"/>
        </a:p>
      </dsp:txBody>
      <dsp:txXfrm>
        <a:off x="0" y="2426332"/>
        <a:ext cx="8153400" cy="990675"/>
      </dsp:txXfrm>
    </dsp:sp>
    <dsp:sp modelId="{B01F59AA-5A22-4CD6-B45B-3B28F4D405D5}">
      <dsp:nvSpPr>
        <dsp:cNvPr id="0" name=""/>
        <dsp:cNvSpPr/>
      </dsp:nvSpPr>
      <dsp:spPr>
        <a:xfrm>
          <a:off x="407670" y="2175412"/>
          <a:ext cx="5707380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E" sz="1700" kern="1200" dirty="0"/>
            <a:t>Soportadas por:</a:t>
          </a:r>
        </a:p>
      </dsp:txBody>
      <dsp:txXfrm>
        <a:off x="432168" y="2199910"/>
        <a:ext cx="5658384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F37EA-A8CE-4ACC-B414-D5C317A90DAF}">
      <dsp:nvSpPr>
        <dsp:cNvPr id="0" name=""/>
        <dsp:cNvSpPr/>
      </dsp:nvSpPr>
      <dsp:spPr>
        <a:xfrm rot="16200000">
          <a:off x="-941758" y="946137"/>
          <a:ext cx="3429000" cy="1536724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7455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ES" sz="1500" kern="1200" dirty="0"/>
            <a:t>Ingeniería de requerimientos con trazabilidad bidireccional.</a:t>
          </a:r>
          <a:endParaRPr lang="es-PE" sz="1500" kern="1200" dirty="0"/>
        </a:p>
      </dsp:txBody>
      <dsp:txXfrm rot="5400000">
        <a:off x="4380" y="685799"/>
        <a:ext cx="1536724" cy="2057400"/>
      </dsp:txXfrm>
    </dsp:sp>
    <dsp:sp modelId="{FD858345-BC02-4C7D-A389-6620D67A11A6}">
      <dsp:nvSpPr>
        <dsp:cNvPr id="0" name=""/>
        <dsp:cNvSpPr/>
      </dsp:nvSpPr>
      <dsp:spPr>
        <a:xfrm rot="16200000">
          <a:off x="710220" y="946137"/>
          <a:ext cx="3429000" cy="1536724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7455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Arquitectura basada en atributos de calidad (modificabilidad, seguridad, etc.).</a:t>
          </a:r>
        </a:p>
      </dsp:txBody>
      <dsp:txXfrm rot="5400000">
        <a:off x="1656358" y="685799"/>
        <a:ext cx="1536724" cy="2057400"/>
      </dsp:txXfrm>
    </dsp:sp>
    <dsp:sp modelId="{7A9149AB-E1BB-43D6-8636-030884F560E0}">
      <dsp:nvSpPr>
        <dsp:cNvPr id="0" name=""/>
        <dsp:cNvSpPr/>
      </dsp:nvSpPr>
      <dsp:spPr>
        <a:xfrm rot="16200000">
          <a:off x="2362199" y="946137"/>
          <a:ext cx="3429000" cy="1536724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7455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Integración continua con verificación de artefactos.</a:t>
          </a:r>
        </a:p>
      </dsp:txBody>
      <dsp:txXfrm rot="5400000">
        <a:off x="3308337" y="685799"/>
        <a:ext cx="1536724" cy="2057400"/>
      </dsp:txXfrm>
    </dsp:sp>
    <dsp:sp modelId="{FDDBAFF5-67F0-47E8-BA48-E90B8B531142}">
      <dsp:nvSpPr>
        <dsp:cNvPr id="0" name=""/>
        <dsp:cNvSpPr/>
      </dsp:nvSpPr>
      <dsp:spPr>
        <a:xfrm rot="16200000">
          <a:off x="4014179" y="946137"/>
          <a:ext cx="3429000" cy="1536724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7455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Validación con casos de uso representativos.</a:t>
          </a:r>
        </a:p>
      </dsp:txBody>
      <dsp:txXfrm rot="5400000">
        <a:off x="4960317" y="685799"/>
        <a:ext cx="1536724" cy="2057400"/>
      </dsp:txXfrm>
    </dsp:sp>
    <dsp:sp modelId="{FD77DE9C-16A4-4233-B852-3B49910CD802}">
      <dsp:nvSpPr>
        <dsp:cNvPr id="0" name=""/>
        <dsp:cNvSpPr/>
      </dsp:nvSpPr>
      <dsp:spPr>
        <a:xfrm rot="16200000">
          <a:off x="5666158" y="946137"/>
          <a:ext cx="3429000" cy="1536724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7455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Revisión formal de código y documentación técnica.</a:t>
          </a:r>
        </a:p>
      </dsp:txBody>
      <dsp:txXfrm rot="5400000">
        <a:off x="6612296" y="685799"/>
        <a:ext cx="1536724" cy="20574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F1396-80F5-43A6-8F4D-A7D1B3C08EB0}">
      <dsp:nvSpPr>
        <dsp:cNvPr id="0" name=""/>
        <dsp:cNvSpPr/>
      </dsp:nvSpPr>
      <dsp:spPr>
        <a:xfrm>
          <a:off x="-3875908" y="-595188"/>
          <a:ext cx="4619376" cy="4619376"/>
        </a:xfrm>
        <a:prstGeom prst="blockArc">
          <a:avLst>
            <a:gd name="adj1" fmla="val 18900000"/>
            <a:gd name="adj2" fmla="val 2700000"/>
            <a:gd name="adj3" fmla="val 468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5EE22-63CD-4921-8E55-877AEA38024D}">
      <dsp:nvSpPr>
        <dsp:cNvPr id="0" name=""/>
        <dsp:cNvSpPr/>
      </dsp:nvSpPr>
      <dsp:spPr>
        <a:xfrm>
          <a:off x="478107" y="342900"/>
          <a:ext cx="7630134" cy="685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35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ES" sz="2000" kern="1200" dirty="0"/>
            <a:t>Extiende CMMI a la gestión de servicios IT y operativos.</a:t>
          </a:r>
          <a:endParaRPr lang="es-PE" sz="2000" kern="1200" dirty="0"/>
        </a:p>
      </dsp:txBody>
      <dsp:txXfrm>
        <a:off x="478107" y="342900"/>
        <a:ext cx="7630134" cy="685800"/>
      </dsp:txXfrm>
    </dsp:sp>
    <dsp:sp modelId="{F2260B8C-FAE4-475B-B672-09CC475CB88F}">
      <dsp:nvSpPr>
        <dsp:cNvPr id="0" name=""/>
        <dsp:cNvSpPr/>
      </dsp:nvSpPr>
      <dsp:spPr>
        <a:xfrm>
          <a:off x="49482" y="257175"/>
          <a:ext cx="857250" cy="857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58B5B-335F-4326-B53D-F4905386E769}">
      <dsp:nvSpPr>
        <dsp:cNvPr id="0" name=""/>
        <dsp:cNvSpPr/>
      </dsp:nvSpPr>
      <dsp:spPr>
        <a:xfrm>
          <a:off x="727396" y="1371600"/>
          <a:ext cx="7380846" cy="685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35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Integra prácticas de ITIL, COBIT, y marcos ágiles para soporte continuo.</a:t>
          </a:r>
        </a:p>
      </dsp:txBody>
      <dsp:txXfrm>
        <a:off x="727396" y="1371600"/>
        <a:ext cx="7380846" cy="685800"/>
      </dsp:txXfrm>
    </dsp:sp>
    <dsp:sp modelId="{26E59426-EAA3-4394-9392-15A41A4A52D5}">
      <dsp:nvSpPr>
        <dsp:cNvPr id="0" name=""/>
        <dsp:cNvSpPr/>
      </dsp:nvSpPr>
      <dsp:spPr>
        <a:xfrm>
          <a:off x="298771" y="1285875"/>
          <a:ext cx="857250" cy="857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40BA7B-E3B0-45C7-B9DE-C88E65667FA7}">
      <dsp:nvSpPr>
        <dsp:cNvPr id="0" name=""/>
        <dsp:cNvSpPr/>
      </dsp:nvSpPr>
      <dsp:spPr>
        <a:xfrm>
          <a:off x="478107" y="2400300"/>
          <a:ext cx="7630134" cy="685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35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kern="1200"/>
            <a:t>Aplica a centros de atención, outsourcing, infraestructura crítica</a:t>
          </a:r>
        </a:p>
      </dsp:txBody>
      <dsp:txXfrm>
        <a:off x="478107" y="2400300"/>
        <a:ext cx="7630134" cy="685800"/>
      </dsp:txXfrm>
    </dsp:sp>
    <dsp:sp modelId="{3971E27A-4945-41C6-8DA2-B1627D3CE1A2}">
      <dsp:nvSpPr>
        <dsp:cNvPr id="0" name=""/>
        <dsp:cNvSpPr/>
      </dsp:nvSpPr>
      <dsp:spPr>
        <a:xfrm>
          <a:off x="49482" y="2314575"/>
          <a:ext cx="857250" cy="857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D8FA3-B8EC-494E-ACCB-4B1991ACE383}">
      <dsp:nvSpPr>
        <dsp:cNvPr id="0" name=""/>
        <dsp:cNvSpPr/>
      </dsp:nvSpPr>
      <dsp:spPr>
        <a:xfrm>
          <a:off x="0" y="58340"/>
          <a:ext cx="2547937" cy="15287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PE" sz="2400" b="1" kern="1200" dirty="0" err="1"/>
            <a:t>Service</a:t>
          </a:r>
          <a:r>
            <a:rPr lang="es-PE" sz="2400" b="1" kern="1200" dirty="0"/>
            <a:t> </a:t>
          </a:r>
          <a:r>
            <a:rPr lang="es-PE" sz="2400" b="1" kern="1200" dirty="0" err="1"/>
            <a:t>System</a:t>
          </a:r>
          <a:r>
            <a:rPr lang="es-PE" sz="2400" b="1" kern="1200" dirty="0"/>
            <a:t> </a:t>
          </a:r>
          <a:r>
            <a:rPr lang="es-PE" sz="2400" b="1" kern="1200" dirty="0" err="1"/>
            <a:t>Development</a:t>
          </a:r>
          <a:r>
            <a:rPr lang="es-PE" sz="2400" b="1" kern="1200" dirty="0"/>
            <a:t> (SSD)</a:t>
          </a:r>
          <a:endParaRPr lang="es-PE" sz="2400" kern="1200" dirty="0"/>
        </a:p>
      </dsp:txBody>
      <dsp:txXfrm>
        <a:off x="0" y="58340"/>
        <a:ext cx="2547937" cy="1528762"/>
      </dsp:txXfrm>
    </dsp:sp>
    <dsp:sp modelId="{0C8C1A6E-EB13-4EBD-8C76-A543340F4FFA}">
      <dsp:nvSpPr>
        <dsp:cNvPr id="0" name=""/>
        <dsp:cNvSpPr/>
      </dsp:nvSpPr>
      <dsp:spPr>
        <a:xfrm>
          <a:off x="2802731" y="58340"/>
          <a:ext cx="2547937" cy="15287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b="1" kern="1200"/>
            <a:t>Service Delivery Management (SDM)</a:t>
          </a:r>
          <a:endParaRPr lang="es-PE" sz="2400" kern="1200"/>
        </a:p>
      </dsp:txBody>
      <dsp:txXfrm>
        <a:off x="2802731" y="58340"/>
        <a:ext cx="2547937" cy="1528762"/>
      </dsp:txXfrm>
    </dsp:sp>
    <dsp:sp modelId="{7CC55C4B-2C5F-4F62-9179-A7E73E3E0352}">
      <dsp:nvSpPr>
        <dsp:cNvPr id="0" name=""/>
        <dsp:cNvSpPr/>
      </dsp:nvSpPr>
      <dsp:spPr>
        <a:xfrm>
          <a:off x="5605462" y="58340"/>
          <a:ext cx="2547937" cy="15287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Incident Resolution and Prevention (IRP)</a:t>
          </a:r>
          <a:endParaRPr lang="en-US" sz="2400" kern="1200"/>
        </a:p>
      </dsp:txBody>
      <dsp:txXfrm>
        <a:off x="5605462" y="58340"/>
        <a:ext cx="2547937" cy="1528762"/>
      </dsp:txXfrm>
    </dsp:sp>
    <dsp:sp modelId="{F8E5059A-3656-4367-AD68-5B75A178443F}">
      <dsp:nvSpPr>
        <dsp:cNvPr id="0" name=""/>
        <dsp:cNvSpPr/>
      </dsp:nvSpPr>
      <dsp:spPr>
        <a:xfrm>
          <a:off x="0" y="1841896"/>
          <a:ext cx="2547937" cy="15287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b="1" kern="1200"/>
            <a:t>Service Continuity (SCON)</a:t>
          </a:r>
          <a:endParaRPr lang="es-PE" sz="2400" kern="1200"/>
        </a:p>
      </dsp:txBody>
      <dsp:txXfrm>
        <a:off x="0" y="1841896"/>
        <a:ext cx="2547937" cy="1528762"/>
      </dsp:txXfrm>
    </dsp:sp>
    <dsp:sp modelId="{700B4A83-2087-4187-ABDF-57EFA468FBAA}">
      <dsp:nvSpPr>
        <dsp:cNvPr id="0" name=""/>
        <dsp:cNvSpPr/>
      </dsp:nvSpPr>
      <dsp:spPr>
        <a:xfrm>
          <a:off x="2802731" y="1841896"/>
          <a:ext cx="2547937" cy="15287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Capacity and Availability Management (CAM)</a:t>
          </a:r>
          <a:endParaRPr lang="en-US" sz="2400" kern="1200"/>
        </a:p>
      </dsp:txBody>
      <dsp:txXfrm>
        <a:off x="2802731" y="1841896"/>
        <a:ext cx="2547937" cy="1528762"/>
      </dsp:txXfrm>
    </dsp:sp>
    <dsp:sp modelId="{99C22EBC-0231-4998-8B9D-BE6CD6A2AB45}">
      <dsp:nvSpPr>
        <dsp:cNvPr id="0" name=""/>
        <dsp:cNvSpPr/>
      </dsp:nvSpPr>
      <dsp:spPr>
        <a:xfrm>
          <a:off x="5605462" y="1841896"/>
          <a:ext cx="2547937" cy="15287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Enlace con métricas, acuerdos y gestión de incidentes críticos.</a:t>
          </a:r>
        </a:p>
      </dsp:txBody>
      <dsp:txXfrm>
        <a:off x="5605462" y="1841896"/>
        <a:ext cx="2547937" cy="1528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E4888-9BAD-3F4F-A23B-65AE73B71741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2FB02-1531-D348-A1A1-100A335E62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681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DEA3A8D-530E-FB2D-E9AC-7B1149895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F7137849-B5B9-8CC5-5CD5-90F4A7D181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B3D74F68-B1C3-5F77-FC47-7A0CF9E1B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5712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491AD4F-9D12-51DA-0B8D-20A09F891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B37416E5-CFBE-203B-ACDA-F88A2B995F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51B4FD10-D181-2D7B-84B9-DBAC671660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070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77BB585-10DA-224A-B73E-BE9BAEF63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9F63CAEB-77F0-DF65-5138-77CA7A77F3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E34DB927-3051-1F6F-6864-82C3F3DB18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1257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3BBC3F3-4EB1-B7A4-08CB-6F85506CB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F5E60804-0903-9952-7156-EE70CB9D6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BD5849B3-A82C-A9B0-F8CB-3882D44F8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0039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A648E60-6389-C367-5A44-0AA15C91D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A5DFF4AD-0F4E-8B2A-5B3F-A59E71CAFE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351B85AA-AA8B-A471-8235-8D08AEA8D5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6883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7E61469-E37F-0DFD-C3A7-1690D5386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8856F5D9-226D-1B35-7F45-35CB8A9533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BE7248A9-79F7-775F-06AB-7F08F8DE4F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757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529AB79-46E7-E0E2-B64E-A503F0408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4B13283B-97DD-4F08-86E7-5B73FF8D5E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0E7F9C70-C371-A2C3-3075-853419092C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4698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7B75F38-E515-E1F4-89B9-064DC26CA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525C35E2-ADDB-92AC-D3D7-5D91EC39F5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6BE2404B-5DA0-81E4-9F5D-514FD823CF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4986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39631C0-FA70-CFE4-EA79-D113126E9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DE2D25AB-B072-EE81-9388-598BD1EA17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ED12242C-D251-D97D-3372-7969200700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7339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5AA1C7C-DEF9-A87A-9565-3AC93D0FA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C3C610EA-1AD5-CEED-4AB1-1B1E0FBD18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1B5F2554-80D5-4C84-AD6C-5A9686D5A5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8542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64B4F5A-B066-74AC-FD04-D6CF4B6AC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8E9A465A-C05F-F814-52B9-8B9D891F28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99B39AAC-ADAF-56DE-F356-C1053F3AA9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1275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C996B58-2FD4-A964-AB27-778DE00C2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773130A3-1BA0-93A9-C5B4-B49F99483F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A002C982-22D5-70FA-BCED-33BECF1BB2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5142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C113C51-881B-873D-8E0A-81C057788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96EC453B-1336-2124-44DE-1D68D05DDC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48AAC362-5C33-0AC4-861E-110FA7A549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3701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B97679E-BF06-5C7D-7C37-1CC4EB5AF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8F65FA1D-BC4D-E801-E863-8AC419A1FA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81C28785-B3FE-43E6-96EB-034BBAEADC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048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64D0877-92E4-2A5D-ED8A-9FCD1BC0A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BBC91B07-A8A0-82BA-FDDB-0F97BE5D51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C3058C45-1A1C-E852-E9AF-5ACFF57ADA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1402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64AAA14-6725-25DA-A434-577CC3FA4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77FFA285-DC79-2522-0CD7-C77AE49D54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A806E094-53E0-B83B-8967-B8D92001ED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630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7322F64-CEAD-C335-4798-F540E555C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102ECD3C-C8AB-DD15-964C-7FFC9BAD1E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F1463639-A4E5-EC3C-5CD9-351675020D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373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7429" y="831596"/>
            <a:ext cx="70891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79A9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7600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675" y="1300988"/>
            <a:ext cx="8384649" cy="299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med">
    <p:pull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3.png"/><Relationship Id="rId9" Type="http://schemas.microsoft.com/office/2007/relationships/diagramDrawing" Target="../diagrams/drawin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3.png"/><Relationship Id="rId9" Type="http://schemas.microsoft.com/office/2007/relationships/diagramDrawing" Target="../diagrams/drawing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3.png"/><Relationship Id="rId9" Type="http://schemas.microsoft.com/office/2007/relationships/diagramDrawing" Target="../diagrams/drawing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3.png"/><Relationship Id="rId9" Type="http://schemas.microsoft.com/office/2007/relationships/diagramDrawing" Target="../diagrams/drawing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2.xml"/><Relationship Id="rId5" Type="http://schemas.openxmlformats.org/officeDocument/2006/relationships/diagramData" Target="../diagrams/data12.xml"/><Relationship Id="rId4" Type="http://schemas.openxmlformats.org/officeDocument/2006/relationships/image" Target="../media/image3.png"/><Relationship Id="rId9" Type="http://schemas.microsoft.com/office/2007/relationships/diagramDrawing" Target="../diagrams/drawing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3.xml"/><Relationship Id="rId5" Type="http://schemas.openxmlformats.org/officeDocument/2006/relationships/diagramData" Target="../diagrams/data13.xml"/><Relationship Id="rId4" Type="http://schemas.openxmlformats.org/officeDocument/2006/relationships/image" Target="../media/image3.png"/><Relationship Id="rId9" Type="http://schemas.microsoft.com/office/2007/relationships/diagramDrawing" Target="../diagrams/drawing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4.xml"/><Relationship Id="rId5" Type="http://schemas.openxmlformats.org/officeDocument/2006/relationships/diagramData" Target="../diagrams/data14.xml"/><Relationship Id="rId4" Type="http://schemas.openxmlformats.org/officeDocument/2006/relationships/image" Target="../media/image3.png"/><Relationship Id="rId9" Type="http://schemas.microsoft.com/office/2007/relationships/diagramDrawing" Target="../diagrams/drawin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3.png"/><Relationship Id="rId9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3.png"/><Relationship Id="rId9" Type="http://schemas.microsoft.com/office/2007/relationships/diagramDrawing" Target="../diagrams/drawing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3.png"/><Relationship Id="rId9" Type="http://schemas.microsoft.com/office/2007/relationships/diagramDrawing" Target="../diagrams/drawing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3.png"/><Relationship Id="rId9" Type="http://schemas.microsoft.com/office/2007/relationships/diagramDrawing" Target="../diagrams/drawin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EE652FA2-BD39-4C4E-8440-00C23C0C29E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Google Shape;110;g28e7d797b76_0_0">
            <a:extLst>
              <a:ext uri="{FF2B5EF4-FFF2-40B4-BE49-F238E27FC236}">
                <a16:creationId xmlns:a16="http://schemas.microsoft.com/office/drawing/2014/main" id="{BEF84629-F1BC-4259-AA92-B743492309C1}"/>
              </a:ext>
            </a:extLst>
          </p:cNvPr>
          <p:cNvSpPr/>
          <p:nvPr/>
        </p:nvSpPr>
        <p:spPr>
          <a:xfrm>
            <a:off x="20319" y="1468740"/>
            <a:ext cx="9123681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3600" b="1" i="0" u="none" strike="noStrike" cap="none" noProof="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DESARROLLO DE SOFTWARE</a:t>
            </a:r>
          </a:p>
        </p:txBody>
      </p:sp>
      <p:sp>
        <p:nvSpPr>
          <p:cNvPr id="10" name="Google Shape;110;g28e7d797b76_0_0">
            <a:extLst>
              <a:ext uri="{FF2B5EF4-FFF2-40B4-BE49-F238E27FC236}">
                <a16:creationId xmlns:a16="http://schemas.microsoft.com/office/drawing/2014/main" id="{DD25E23C-2093-4972-9A37-7B0F29FC6503}"/>
              </a:ext>
            </a:extLst>
          </p:cNvPr>
          <p:cNvSpPr/>
          <p:nvPr/>
        </p:nvSpPr>
        <p:spPr>
          <a:xfrm>
            <a:off x="457200" y="2554173"/>
            <a:ext cx="8229600" cy="132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3200" b="1" noProof="0" dirty="0">
                <a:solidFill>
                  <a:srgbClr val="C00000"/>
                </a:solidFill>
                <a:latin typeface="+mj-lt"/>
                <a:ea typeface="Century Gothic"/>
                <a:cs typeface="Century Gothic"/>
                <a:sym typeface="Century Gothic"/>
              </a:rPr>
              <a:t>Unidad I: </a:t>
            </a:r>
            <a:r>
              <a:rPr lang="es-ES" sz="3200" b="1" noProof="0" dirty="0">
                <a:solidFill>
                  <a:srgbClr val="C00000"/>
                </a:solidFill>
                <a:latin typeface="+mj-lt"/>
                <a:ea typeface="Century Gothic"/>
                <a:cs typeface="Century Gothic"/>
                <a:sym typeface="Century Gothic"/>
              </a:rPr>
              <a:t>CMMI - Dominios de Desarrollo, Servicios y Proveedores.</a:t>
            </a:r>
            <a:br>
              <a:rPr lang="es-PE" sz="3200" noProof="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</a:br>
            <a:r>
              <a:rPr lang="es-PE" sz="2400" noProof="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Resumen</a:t>
            </a:r>
            <a:endParaRPr lang="es-PE" sz="2400" i="0" u="none" strike="noStrike" cap="none" noProof="0" dirty="0">
              <a:solidFill>
                <a:schemeClr val="dk1"/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CABA876-D05D-0740-C842-B019FF68860E}"/>
              </a:ext>
            </a:extLst>
          </p:cNvPr>
          <p:cNvSpPr txBox="1"/>
          <p:nvPr/>
        </p:nvSpPr>
        <p:spPr>
          <a:xfrm>
            <a:off x="3703713" y="4095750"/>
            <a:ext cx="175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noProof="0" dirty="0"/>
              <a:t>Carlos R. P. Tovar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1D2732C0-8ABB-7BBD-43D0-91F1D8EBC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3E345F20-E137-4072-5308-0457675C610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4BA0A86-32CE-B896-9553-37A37A70B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01110"/>
            <a:ext cx="8229600" cy="984885"/>
          </a:xfrm>
        </p:spPr>
        <p:txBody>
          <a:bodyPr/>
          <a:lstStyle/>
          <a:p>
            <a:pPr algn="ctr"/>
            <a:r>
              <a:rPr lang="es-ES" sz="3200" b="1" noProof="0" dirty="0">
                <a:solidFill>
                  <a:srgbClr val="C00000"/>
                </a:solidFill>
                <a:cs typeface="Arial" panose="020B0604020202020204" pitchFamily="34" charset="0"/>
              </a:rPr>
              <a:t>CMMI-SVC: Introducción al Dominio de Servicios</a:t>
            </a:r>
            <a:endParaRPr lang="es-ES" sz="24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8D48DDD6-78AC-7C19-A2EE-874483D16F0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35778E6A-887E-5D83-F760-C4B00A67B4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1132825"/>
              </p:ext>
            </p:extLst>
          </p:nvPr>
        </p:nvGraphicFramePr>
        <p:xfrm>
          <a:off x="457200" y="1047751"/>
          <a:ext cx="81534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48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266EDB04-5F95-6B6B-2A92-41290FBF2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275A6D78-7777-F49E-0AD6-B7162786BBF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86AA4B5-DC83-26FF-9E0A-8E38604EE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01110"/>
            <a:ext cx="8229600" cy="492443"/>
          </a:xfrm>
        </p:spPr>
        <p:txBody>
          <a:bodyPr/>
          <a:lstStyle/>
          <a:p>
            <a:pPr algn="ctr"/>
            <a:r>
              <a:rPr lang="es-ES" sz="3200" b="1" noProof="0" dirty="0">
                <a:solidFill>
                  <a:srgbClr val="C00000"/>
                </a:solidFill>
                <a:cs typeface="Arial" panose="020B0604020202020204" pitchFamily="34" charset="0"/>
              </a:rPr>
              <a:t>Indicadores clave de éxito</a:t>
            </a:r>
            <a:endParaRPr lang="es-ES" sz="24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F50F5379-C7A4-07BF-9D8D-701F5CD7655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177C139-CCC8-DEA9-133B-E29ECB857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78889"/>
              </p:ext>
            </p:extLst>
          </p:nvPr>
        </p:nvGraphicFramePr>
        <p:xfrm>
          <a:off x="609600" y="895350"/>
          <a:ext cx="7772400" cy="358139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37330613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852593647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737775228"/>
                    </a:ext>
                  </a:extLst>
                </a:gridCol>
              </a:tblGrid>
              <a:tr h="498935">
                <a:tc>
                  <a:txBody>
                    <a:bodyPr/>
                    <a:lstStyle/>
                    <a:p>
                      <a:r>
                        <a:rPr lang="es-PE" dirty="0"/>
                        <a:t>Criterio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CMMI-DEV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CMMI-SVC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482845"/>
                  </a:ext>
                </a:extLst>
              </a:tr>
              <a:tr h="498935">
                <a:tc>
                  <a:txBody>
                    <a:bodyPr/>
                    <a:lstStyle/>
                    <a:p>
                      <a:r>
                        <a:rPr lang="es-PE"/>
                        <a:t>Enfoque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Productos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Servicios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63444"/>
                  </a:ext>
                </a:extLst>
              </a:tr>
              <a:tr h="861176">
                <a:tc>
                  <a:txBody>
                    <a:bodyPr/>
                    <a:lstStyle/>
                    <a:p>
                      <a:r>
                        <a:rPr lang="es-PE"/>
                        <a:t>Métricas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Calidad del software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SLA, continuidad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956638"/>
                  </a:ext>
                </a:extLst>
              </a:tr>
              <a:tr h="861176">
                <a:tc>
                  <a:txBody>
                    <a:bodyPr/>
                    <a:lstStyle/>
                    <a:p>
                      <a:r>
                        <a:rPr lang="es-PE"/>
                        <a:t>Entregables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Producto funcional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Servicio operativo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6677456"/>
                  </a:ext>
                </a:extLst>
              </a:tr>
              <a:tr h="861176">
                <a:tc>
                  <a:txBody>
                    <a:bodyPr/>
                    <a:lstStyle/>
                    <a:p>
                      <a:r>
                        <a:rPr lang="es-PE"/>
                        <a:t>Roles clave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Ingenieros, testers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Analistas, operadores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964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22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6E3F3430-AF87-C850-90FE-1BC9D793B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C62CD89C-4B15-A7D9-D510-1282C16113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55FBB80-A4C2-4FF3-A552-30AF336FE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301110"/>
            <a:ext cx="8458200" cy="492443"/>
          </a:xfrm>
        </p:spPr>
        <p:txBody>
          <a:bodyPr/>
          <a:lstStyle/>
          <a:p>
            <a:pPr algn="ctr"/>
            <a:r>
              <a:rPr lang="es-ES" sz="3200" b="1" noProof="0" dirty="0">
                <a:solidFill>
                  <a:srgbClr val="C00000"/>
                </a:solidFill>
                <a:cs typeface="Arial" panose="020B0604020202020204" pitchFamily="34" charset="0"/>
              </a:rPr>
              <a:t>Estructura del Dominio CMMI-SVC. </a:t>
            </a:r>
            <a:endParaRPr lang="es-ES" sz="24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505377DE-D307-3A8E-F118-355AF62830E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29F89C3B-153B-9062-E657-6CAA4B9FF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7674476"/>
              </p:ext>
            </p:extLst>
          </p:nvPr>
        </p:nvGraphicFramePr>
        <p:xfrm>
          <a:off x="457200" y="1047751"/>
          <a:ext cx="81534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28729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3A8BF4A2-8EB8-5C54-4A87-11D379597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4334A85F-E368-33E4-ADF0-CB2B302DB48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7F88DBE-CDEC-A485-3615-0EC15752D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01110"/>
            <a:ext cx="8229600" cy="492443"/>
          </a:xfrm>
        </p:spPr>
        <p:txBody>
          <a:bodyPr/>
          <a:lstStyle/>
          <a:p>
            <a:pPr algn="ctr"/>
            <a:r>
              <a:rPr lang="es-ES" sz="3200" b="1" noProof="0" dirty="0">
                <a:solidFill>
                  <a:srgbClr val="C00000"/>
                </a:solidFill>
                <a:cs typeface="Arial" panose="020B0604020202020204" pitchFamily="34" charset="0"/>
              </a:rPr>
              <a:t>Prácticas Clave en CMMI-SVC</a:t>
            </a:r>
            <a:endParaRPr lang="es-ES" sz="24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C546970D-F4C5-1E03-8529-F0FB1CADA5E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6F242D47-3B97-EC91-98E4-6F54FAB986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2343132"/>
              </p:ext>
            </p:extLst>
          </p:nvPr>
        </p:nvGraphicFramePr>
        <p:xfrm>
          <a:off x="457200" y="1047751"/>
          <a:ext cx="81534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839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C879446D-2C88-A0FE-29AD-B20E05230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E21C590D-6E4A-A307-C039-FA26B1D2A74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615DB85-A0BF-FF8F-31FD-214C197BD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301110"/>
            <a:ext cx="8610600" cy="984885"/>
          </a:xfrm>
        </p:spPr>
        <p:txBody>
          <a:bodyPr/>
          <a:lstStyle/>
          <a:p>
            <a:pPr algn="ctr"/>
            <a:r>
              <a:rPr lang="es-ES" sz="3200" b="1" noProof="0" dirty="0">
                <a:solidFill>
                  <a:srgbClr val="C00000"/>
                </a:solidFill>
                <a:cs typeface="Arial" panose="020B0604020202020204" pitchFamily="34" charset="0"/>
              </a:rPr>
              <a:t>CMMI-SPM: Gestión de Proveedores Estratégicos</a:t>
            </a:r>
            <a:endParaRPr lang="es-ES" sz="24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A391AD10-1F99-7446-F222-210449724D5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9FBBEE6F-AED9-CCE6-59D6-74ECAF6842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9424865"/>
              </p:ext>
            </p:extLst>
          </p:nvPr>
        </p:nvGraphicFramePr>
        <p:xfrm>
          <a:off x="457200" y="1504949"/>
          <a:ext cx="8153400" cy="2971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28288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424BDBAC-16A9-A45F-7BD9-40DA59D44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13C58F08-9F76-6335-C572-81EA7C45A93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CCF1807-5B94-DD50-3A52-C0F8667DD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301110"/>
            <a:ext cx="8610600" cy="492443"/>
          </a:xfrm>
        </p:spPr>
        <p:txBody>
          <a:bodyPr/>
          <a:lstStyle/>
          <a:p>
            <a:pPr algn="ctr"/>
            <a:r>
              <a:rPr lang="es-ES" sz="3200" b="1" noProof="0" dirty="0">
                <a:solidFill>
                  <a:srgbClr val="C00000"/>
                </a:solidFill>
                <a:cs typeface="Arial" panose="020B0604020202020204" pitchFamily="34" charset="0"/>
              </a:rPr>
              <a:t>Requerimientos Específicos en CMMI-SPM</a:t>
            </a:r>
            <a:endParaRPr lang="es-ES" sz="24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7D295481-AC5D-F483-E7D8-943A03EE4FC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6BFF46AC-5DEF-C0C7-8ACC-5D0FA72DF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2530960"/>
              </p:ext>
            </p:extLst>
          </p:nvPr>
        </p:nvGraphicFramePr>
        <p:xfrm>
          <a:off x="457200" y="971551"/>
          <a:ext cx="81534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66784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6EA471D7-392E-5A60-F0CD-1BA91EA2A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E749EAB4-41B3-1783-ED2A-602BFF6B585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2CED11D-168F-507B-703D-91AC154CD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301110"/>
            <a:ext cx="8610600" cy="492443"/>
          </a:xfrm>
        </p:spPr>
        <p:txBody>
          <a:bodyPr/>
          <a:lstStyle/>
          <a:p>
            <a:pPr algn="ctr"/>
            <a:r>
              <a:rPr lang="es-ES" sz="3200" b="1" noProof="0" dirty="0">
                <a:solidFill>
                  <a:srgbClr val="C00000"/>
                </a:solidFill>
                <a:cs typeface="Arial" panose="020B0604020202020204" pitchFamily="34" charset="0"/>
              </a:rPr>
              <a:t>Dominio CMMI-SPM: Áreas Críticas</a:t>
            </a:r>
            <a:endParaRPr lang="es-ES" sz="24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56442BFE-9760-A2C1-7DC8-C725D023315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B4DC132D-1564-0E35-2DD5-ED7AA627C3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1559325"/>
              </p:ext>
            </p:extLst>
          </p:nvPr>
        </p:nvGraphicFramePr>
        <p:xfrm>
          <a:off x="457200" y="971551"/>
          <a:ext cx="81534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268315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236543FF-EA3A-D188-262F-505301E6D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D21BA93C-C60D-25EE-E9D7-466E99C372B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10AC50D-F586-7CFE-BF30-DF076C95B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301110"/>
            <a:ext cx="8610600" cy="984885"/>
          </a:xfrm>
        </p:spPr>
        <p:txBody>
          <a:bodyPr/>
          <a:lstStyle/>
          <a:p>
            <a:pPr algn="ctr"/>
            <a:r>
              <a:rPr lang="es-ES" sz="3200" b="1" noProof="0" dirty="0">
                <a:solidFill>
                  <a:srgbClr val="C00000"/>
                </a:solidFill>
                <a:cs typeface="Arial" panose="020B0604020202020204" pitchFamily="34" charset="0"/>
              </a:rPr>
              <a:t>Resumen Final: Aplicación Sinérgica de los Dominios</a:t>
            </a:r>
            <a:endParaRPr lang="es-ES" sz="24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A77E78BE-250B-E9B4-1E1E-F3D3AA23AD6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17CB293E-45B5-A956-0B04-DED5CB0B11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0397257"/>
              </p:ext>
            </p:extLst>
          </p:nvPr>
        </p:nvGraphicFramePr>
        <p:xfrm>
          <a:off x="457200" y="1428749"/>
          <a:ext cx="81534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60744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01243198-07A4-E65A-0A11-D0F74B8B3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83C8A206-4C4E-CFE9-A52D-33CAC378EF4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pic>
        <p:nvPicPr>
          <p:cNvPr id="8" name="Imagen 7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FB266081-5CB2-E581-3E8B-F33F85CAE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1485900"/>
            <a:ext cx="8020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562D85B5-D2FD-1BEA-EF58-7A7D61892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0C42A698-A3CA-ECFB-F9D3-EDB5A8738F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0CD981E6-05F0-EEA3-6087-F370EB95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667"/>
            <a:ext cx="7130589" cy="369332"/>
          </a:xfrm>
        </p:spPr>
        <p:txBody>
          <a:bodyPr/>
          <a:lstStyle/>
          <a:p>
            <a:r>
              <a:rPr lang="es-PE" b="1" noProof="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Logro de la Unidad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A2B1E90-D1DF-6BB5-0D6C-8A3E44196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971550"/>
            <a:ext cx="8229600" cy="1107996"/>
          </a:xfrm>
        </p:spPr>
        <p:txBody>
          <a:bodyPr/>
          <a:lstStyle/>
          <a:p>
            <a:pPr algn="l"/>
            <a:r>
              <a:rPr lang="es-ES" sz="2400" kern="0" dirty="0">
                <a:solidFill>
                  <a:sysClr val="windowText" lastClr="000000"/>
                </a:solidFill>
              </a:rPr>
              <a:t>Al finalizar la unidad, el estudiante diseña procesos para el desarrollo de soluciones de software, considerando los</a:t>
            </a:r>
          </a:p>
          <a:p>
            <a:pPr algn="l"/>
            <a:r>
              <a:rPr lang="es-ES" sz="2400" kern="0" dirty="0">
                <a:solidFill>
                  <a:sysClr val="windowText" lastClr="000000"/>
                </a:solidFill>
              </a:rPr>
              <a:t>dominios de desarrollo, servicios y proveedores.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1CDDD322-54B4-C991-D792-361E4489EF8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EDD12E69-0EDB-A26C-547F-3CEB15E9782C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  <p:pic>
        <p:nvPicPr>
          <p:cNvPr id="14" name="Marcador de contenido 13" descr="Icono">
            <a:extLst>
              <a:ext uri="{FF2B5EF4-FFF2-40B4-BE49-F238E27FC236}">
                <a16:creationId xmlns:a16="http://schemas.microsoft.com/office/drawing/2014/main" id="{C8A315C3-F3CF-0F09-D451-1BE444D3468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13820"/>
            <a:ext cx="2976077" cy="296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75DE83DD-964C-25DC-E4C1-64E93C9EC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243E57B8-1AAB-5369-66EF-C19EE9E72EF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D109D03-4F9A-0387-0DE5-6ADAE8818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01110"/>
            <a:ext cx="8229600" cy="984885"/>
          </a:xfrm>
        </p:spPr>
        <p:txBody>
          <a:bodyPr/>
          <a:lstStyle/>
          <a:p>
            <a:pPr algn="ctr"/>
            <a:r>
              <a:rPr lang="es-PE" sz="3200" b="1" noProof="0" dirty="0">
                <a:solidFill>
                  <a:srgbClr val="C00000"/>
                </a:solidFill>
                <a:cs typeface="Arial" panose="020B0604020202020204" pitchFamily="34" charset="0"/>
              </a:rPr>
              <a:t>Modelo CMMI: </a:t>
            </a:r>
            <a:r>
              <a:rPr lang="es-PE" sz="3200" b="1" noProof="0" dirty="0" err="1">
                <a:solidFill>
                  <a:srgbClr val="C00000"/>
                </a:solidFill>
                <a:cs typeface="Arial" panose="020B0604020202020204" pitchFamily="34" charset="0"/>
              </a:rPr>
              <a:t>Capability</a:t>
            </a:r>
            <a:r>
              <a:rPr lang="es-PE" sz="3200" b="1" noProof="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s-PE" sz="3200" b="1" noProof="0" dirty="0" err="1">
                <a:solidFill>
                  <a:srgbClr val="C00000"/>
                </a:solidFill>
                <a:cs typeface="Arial" panose="020B0604020202020204" pitchFamily="34" charset="0"/>
              </a:rPr>
              <a:t>Maturity</a:t>
            </a:r>
            <a:r>
              <a:rPr lang="es-PE" sz="3200" b="1" noProof="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s-PE" sz="3200" b="1" noProof="0" dirty="0" err="1">
                <a:solidFill>
                  <a:srgbClr val="C00000"/>
                </a:solidFill>
                <a:cs typeface="Arial" panose="020B0604020202020204" pitchFamily="34" charset="0"/>
              </a:rPr>
              <a:t>Model</a:t>
            </a:r>
            <a:r>
              <a:rPr lang="es-PE" sz="3200" b="1" noProof="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s-PE" sz="3200" b="1" noProof="0" dirty="0" err="1">
                <a:solidFill>
                  <a:srgbClr val="C00000"/>
                </a:solidFill>
                <a:cs typeface="Arial" panose="020B0604020202020204" pitchFamily="34" charset="0"/>
              </a:rPr>
              <a:t>Integration</a:t>
            </a:r>
            <a:endParaRPr lang="es-ES" sz="24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43EAC0B0-59A9-749C-916E-80942C0A63F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1D24FAEE-9AF8-07A8-FA0E-2F374E09C9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633969"/>
              </p:ext>
            </p:extLst>
          </p:nvPr>
        </p:nvGraphicFramePr>
        <p:xfrm>
          <a:off x="457200" y="1352549"/>
          <a:ext cx="8153400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393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20E04C78-B394-2E4E-0BE0-DAB84EEB0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3FFA28E6-0BCA-BD2D-0312-903A067E5B6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2DD7F76-02C6-1D49-50D7-FD34BB7BC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01110"/>
            <a:ext cx="8229600" cy="492443"/>
          </a:xfrm>
        </p:spPr>
        <p:txBody>
          <a:bodyPr/>
          <a:lstStyle/>
          <a:p>
            <a:pPr algn="ctr"/>
            <a:r>
              <a:rPr lang="es-ES" sz="3200" b="1" noProof="0" dirty="0">
                <a:solidFill>
                  <a:srgbClr val="C00000"/>
                </a:solidFill>
                <a:cs typeface="Arial" panose="020B0604020202020204" pitchFamily="34" charset="0"/>
              </a:rPr>
              <a:t>Objetivos Estratégicos del Modelo CMMI</a:t>
            </a:r>
            <a:endParaRPr lang="es-ES" sz="24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21A43735-2E24-D8B2-7429-F5BD6CD35E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50AC0AF9-F9E4-0E16-4484-6976E40F35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7909941"/>
              </p:ext>
            </p:extLst>
          </p:nvPr>
        </p:nvGraphicFramePr>
        <p:xfrm>
          <a:off x="457200" y="1047751"/>
          <a:ext cx="81534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0628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A3DAE6B4-94A8-269D-902F-F0282D7BB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65A63E5E-2F7E-57A6-D82E-56112BF5922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3A1E570-E5DF-7895-6EEA-1B419DCAA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01110"/>
            <a:ext cx="8229600" cy="492443"/>
          </a:xfrm>
        </p:spPr>
        <p:txBody>
          <a:bodyPr/>
          <a:lstStyle/>
          <a:p>
            <a:pPr algn="ctr"/>
            <a:r>
              <a:rPr lang="es-ES" sz="3200" b="1" noProof="0" dirty="0">
                <a:solidFill>
                  <a:srgbClr val="C00000"/>
                </a:solidFill>
                <a:cs typeface="Arial" panose="020B0604020202020204" pitchFamily="34" charset="0"/>
              </a:rPr>
              <a:t>Estructura del Modelo CMMI V3.0</a:t>
            </a:r>
            <a:endParaRPr lang="es-ES" sz="24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048EDE4A-D3A1-4754-797B-26E33645565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B8E455C9-CBA1-1AF2-57FF-16CBA7BA31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4418618"/>
              </p:ext>
            </p:extLst>
          </p:nvPr>
        </p:nvGraphicFramePr>
        <p:xfrm>
          <a:off x="457200" y="1047751"/>
          <a:ext cx="81534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9330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47F6343F-8C33-AB52-F67E-A21AC74F0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CB940FF4-AE56-8D91-6E0F-66196ACECF1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78CDBCE-177F-88C2-1FD3-18F253513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" y="301110"/>
            <a:ext cx="8534400" cy="984885"/>
          </a:xfrm>
        </p:spPr>
        <p:txBody>
          <a:bodyPr/>
          <a:lstStyle/>
          <a:p>
            <a:pPr algn="ctr"/>
            <a:r>
              <a:rPr lang="es-ES" sz="3200" b="1" noProof="0" dirty="0">
                <a:solidFill>
                  <a:srgbClr val="C00000"/>
                </a:solidFill>
                <a:cs typeface="Arial" panose="020B0604020202020204" pitchFamily="34" charset="0"/>
              </a:rPr>
              <a:t>Áreas de Capacidad y Dominios en CMMI V3.0</a:t>
            </a:r>
            <a:endParaRPr lang="es-ES" sz="24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CC5A7F2B-BE50-87A0-E7AD-6CD59EF3792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E27F8750-FD0B-2348-4987-49396FD97D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123111"/>
              </p:ext>
            </p:extLst>
          </p:nvPr>
        </p:nvGraphicFramePr>
        <p:xfrm>
          <a:off x="457200" y="1047751"/>
          <a:ext cx="81534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1427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5B6B0B80-4EB6-D281-D970-471C0CA33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ADEAAB9E-5C5A-F772-5DC0-9333E298214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6849AFF-4887-4B43-D18A-FA547606A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01110"/>
            <a:ext cx="8229600" cy="984885"/>
          </a:xfrm>
        </p:spPr>
        <p:txBody>
          <a:bodyPr/>
          <a:lstStyle/>
          <a:p>
            <a:pPr algn="ctr"/>
            <a:r>
              <a:rPr lang="es-ES" sz="3200" b="1" noProof="0" dirty="0">
                <a:solidFill>
                  <a:srgbClr val="C00000"/>
                </a:solidFill>
                <a:cs typeface="Arial" panose="020B0604020202020204" pitchFamily="34" charset="0"/>
              </a:rPr>
              <a:t>CMMI-DEV: </a:t>
            </a:r>
            <a:r>
              <a:rPr lang="es-ES" sz="3200" b="1" noProof="0" dirty="0" err="1">
                <a:solidFill>
                  <a:srgbClr val="C00000"/>
                </a:solidFill>
                <a:cs typeface="Arial" panose="020B0604020202020204" pitchFamily="34" charset="0"/>
              </a:rPr>
              <a:t>Overview</a:t>
            </a:r>
            <a:r>
              <a:rPr lang="es-ES" sz="3200" b="1" noProof="0" dirty="0">
                <a:solidFill>
                  <a:srgbClr val="C00000"/>
                </a:solidFill>
                <a:cs typeface="Arial" panose="020B0604020202020204" pitchFamily="34" charset="0"/>
              </a:rPr>
              <a:t> del Dominio de Desarrollo</a:t>
            </a:r>
            <a:endParaRPr lang="es-ES" sz="24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DD93DBAB-2955-1CEE-5087-C68D7D67751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EE26647B-B8D1-9528-3359-904ED5FE51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931934"/>
              </p:ext>
            </p:extLst>
          </p:nvPr>
        </p:nvGraphicFramePr>
        <p:xfrm>
          <a:off x="457200" y="1504949"/>
          <a:ext cx="8153400" cy="2971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1896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6F870741-D30D-5761-388F-F9CAA72C4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74A6F16F-999A-E5CA-7E7A-82F695D366E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D08E94A-CF2A-D215-70DA-EA157E175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301110"/>
            <a:ext cx="8458200" cy="984885"/>
          </a:xfrm>
        </p:spPr>
        <p:txBody>
          <a:bodyPr/>
          <a:lstStyle/>
          <a:p>
            <a:pPr algn="ctr"/>
            <a:r>
              <a:rPr lang="es-ES" sz="3200" b="1" noProof="0" dirty="0">
                <a:solidFill>
                  <a:srgbClr val="C00000"/>
                </a:solidFill>
                <a:cs typeface="Arial" panose="020B0604020202020204" pitchFamily="34" charset="0"/>
              </a:rPr>
              <a:t>Estructura Técnica del Dominio CMMI-DEV</a:t>
            </a:r>
            <a:endParaRPr lang="es-ES" sz="24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8F14D916-7943-9568-39EC-3E159721FD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603252B1-9922-2B27-FD30-22BDC84F2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616552"/>
              </p:ext>
            </p:extLst>
          </p:nvPr>
        </p:nvGraphicFramePr>
        <p:xfrm>
          <a:off x="457200" y="1047751"/>
          <a:ext cx="81534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2068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09107C4D-D84B-057F-FF19-6BEE77577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7805B66A-9683-C4F2-C0F3-18A6C2153A7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B0F8176-5D7D-EB5C-C181-682DA77B3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" y="301110"/>
            <a:ext cx="8534400" cy="492443"/>
          </a:xfrm>
        </p:spPr>
        <p:txBody>
          <a:bodyPr/>
          <a:lstStyle/>
          <a:p>
            <a:pPr algn="ctr"/>
            <a:r>
              <a:rPr lang="es-ES" sz="3200" b="1" noProof="0" dirty="0">
                <a:solidFill>
                  <a:srgbClr val="C00000"/>
                </a:solidFill>
                <a:cs typeface="Arial" panose="020B0604020202020204" pitchFamily="34" charset="0"/>
              </a:rPr>
              <a:t>Prácticas Específicas en CMMI-DEV</a:t>
            </a:r>
            <a:endParaRPr lang="es-ES" sz="24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47779516-A516-4202-F17E-83BF11DFD7D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E3B65D0C-3D77-AB76-F707-BBB78FDC8B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3334837"/>
              </p:ext>
            </p:extLst>
          </p:nvPr>
        </p:nvGraphicFramePr>
        <p:xfrm>
          <a:off x="457200" y="1047751"/>
          <a:ext cx="81534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06029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2611</TotalTime>
  <Words>739</Words>
  <Application>Microsoft Office PowerPoint</Application>
  <PresentationFormat>Presentación en pantalla (16:9)</PresentationFormat>
  <Paragraphs>100</Paragraphs>
  <Slides>18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Arial MT</vt:lpstr>
      <vt:lpstr>Calibri</vt:lpstr>
      <vt:lpstr>Office Theme</vt:lpstr>
      <vt:lpstr>Presentación de PowerPoint</vt:lpstr>
      <vt:lpstr>Logro de la Unidad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CRIPTOGRAFÍA</dc:title>
  <dc:creator>Usuario</dc:creator>
  <cp:lastModifiedBy>Carlos Reynaldo Portocarrero Tovar</cp:lastModifiedBy>
  <cp:revision>33</cp:revision>
  <dcterms:created xsi:type="dcterms:W3CDTF">2023-08-16T21:38:04Z</dcterms:created>
  <dcterms:modified xsi:type="dcterms:W3CDTF">2025-04-21T04:59:40Z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LastSaved">
    <vt:filetime>2023-08-16T00:00:00Z</vt:filetime>
  </property>
</Properties>
</file>