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5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 snapToObjects="1">
      <p:cViewPr varScale="1">
        <p:scale>
          <a:sx n="73" d="100"/>
          <a:sy n="73" d="100"/>
        </p:scale>
        <p:origin x="62" y="28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332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3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7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62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BEB18E-D1EF-E9D3-933F-12E9DF80B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891" y="1480931"/>
            <a:ext cx="4313653" cy="3848521"/>
          </a:xfrm>
        </p:spPr>
        <p:txBody>
          <a:bodyPr anchor="ctr">
            <a:normAutofit/>
          </a:bodyPr>
          <a:lstStyle/>
          <a:p>
            <a:pPr algn="r"/>
            <a:r>
              <a:rPr lang="es-ES" sz="5700"/>
              <a:t>Mejora de la Gestión de Cambios</a:t>
            </a:r>
            <a:br>
              <a:rPr lang="es-ES" sz="5700"/>
            </a:br>
            <a:endParaRPr lang="es-PE" sz="570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0A0DE6E-2FD9-44D5-1A35-642EC173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3902" y="1480929"/>
            <a:ext cx="1945208" cy="3848522"/>
          </a:xfrm>
        </p:spPr>
        <p:txBody>
          <a:bodyPr anchor="ctr">
            <a:normAutofit/>
          </a:bodyPr>
          <a:lstStyle/>
          <a:p>
            <a:pPr algn="l"/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Nivel de madurez alcanzado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Nivel 2: Gestión de Proyectos</a:t>
            </a:r>
          </a:p>
          <a:p>
            <a:r>
              <a:t>Dominio CMMI: CMMI-DEV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Justificación breve del nivel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alcanza el Nivel 2 de madurez debido a que el proceso es ahora definido y gestionado con herramientas y seguimiento adecuados, lo que mejora la previsibilidad y eficiencia de los cambios.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Beneficios: Reducción de errores, mejora en la eficiencia del proceso de cambio, mayor visibilidad de los cambios</a:t>
            </a:r>
          </a:p>
          <a:p>
            <a:r>
              <a:t>Impacto esperado: Mayor control sobre los cambios y menor tiempo de implementación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24D1A-F5A8-B2F7-2FEE-1EE9616C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Diagrama, Escala de tiempo&#10;&#10;El contenido generado por IA puede ser incorrecto.">
            <a:extLst>
              <a:ext uri="{FF2B5EF4-FFF2-40B4-BE49-F238E27FC236}">
                <a16:creationId xmlns:a16="http://schemas.microsoft.com/office/drawing/2014/main" id="{FF9A84AA-5DE8-E020-5E68-9F3150737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05" y="667848"/>
            <a:ext cx="9817431" cy="5522304"/>
          </a:xfrm>
        </p:spPr>
      </p:pic>
    </p:spTree>
    <p:extLst>
      <p:ext uri="{BB962C8B-B14F-4D97-AF65-F5344CB8AC3E}">
        <p14:creationId xmlns:p14="http://schemas.microsoft.com/office/powerpoint/2010/main" val="424757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del proceso 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Proceso: Gestión de Cambios</a:t>
            </a:r>
          </a:p>
          <a:p>
            <a:r>
              <a:t>Descripción: Se gestiona el cambio de software de forma ad-hoc, sin un procedimiento claro</a:t>
            </a:r>
          </a:p>
          <a:p>
            <a:r>
              <a:t>Debilidades: Retrasos frecuentes, errores en la comunicación, falta de seguimiento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Problemas Identificados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Retrasos en la aprobación de cambios</a:t>
            </a:r>
          </a:p>
          <a:p>
            <a:r>
              <a:t>- Errores al aplicar cambios</a:t>
            </a:r>
          </a:p>
          <a:p>
            <a:r>
              <a:t>- Dificultades en la comunicación entre equipos</a:t>
            </a:r>
          </a:p>
          <a:p>
            <a:r>
              <a:t>- Falta de trazabilidad en los cambios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Mejoras propuestas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Definir un proceso claro para la gestión de cambios</a:t>
            </a:r>
          </a:p>
          <a:p>
            <a:r>
              <a:t>- Implementar una herramienta de gestión de cambios (Jira)</a:t>
            </a:r>
          </a:p>
          <a:p>
            <a:r>
              <a:t>- Capacitar a los equipos en el uso del proceso</a:t>
            </a:r>
          </a:p>
          <a:p>
            <a:r>
              <a:t>- Aplicar la práctica 'Gestión de Configuración' de CMMI-DEV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del nuevo proceso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Diagrama</a:t>
            </a:r>
            <a:r>
              <a:rPr dirty="0"/>
              <a:t> de </a:t>
            </a:r>
            <a:r>
              <a:rPr dirty="0" err="1"/>
              <a:t>flujo</a:t>
            </a:r>
            <a:r>
              <a:rPr dirty="0"/>
              <a:t> (</a:t>
            </a:r>
            <a:r>
              <a:rPr dirty="0" err="1"/>
              <a:t>aquí</a:t>
            </a:r>
            <a:r>
              <a:rPr dirty="0"/>
              <a:t> se </a:t>
            </a:r>
            <a:r>
              <a:rPr dirty="0" err="1"/>
              <a:t>incluye</a:t>
            </a:r>
            <a:r>
              <a:rPr dirty="0"/>
              <a:t> un </a:t>
            </a:r>
            <a:r>
              <a:rPr dirty="0" err="1"/>
              <a:t>flujo</a:t>
            </a:r>
            <a:r>
              <a:rPr dirty="0"/>
              <a:t> </a:t>
            </a:r>
            <a:r>
              <a:rPr dirty="0" err="1"/>
              <a:t>típico</a:t>
            </a:r>
            <a:r>
              <a:rPr dirty="0"/>
              <a:t> de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cambios</a:t>
            </a:r>
            <a:r>
              <a:rPr dirty="0"/>
              <a:t>)</a:t>
            </a:r>
          </a:p>
          <a:p>
            <a:r>
              <a:rPr dirty="0"/>
              <a:t>1. </a:t>
            </a:r>
            <a:r>
              <a:rPr dirty="0" err="1"/>
              <a:t>Solicitud</a:t>
            </a:r>
            <a:r>
              <a:rPr dirty="0"/>
              <a:t> de </a:t>
            </a:r>
            <a:r>
              <a:rPr dirty="0" err="1"/>
              <a:t>cambio</a:t>
            </a:r>
            <a:endParaRPr dirty="0"/>
          </a:p>
          <a:p>
            <a:r>
              <a:rPr dirty="0"/>
              <a:t>2. </a:t>
            </a:r>
            <a:r>
              <a:rPr dirty="0" err="1"/>
              <a:t>Revisión</a:t>
            </a:r>
            <a:r>
              <a:rPr dirty="0"/>
              <a:t> </a:t>
            </a:r>
            <a:r>
              <a:rPr dirty="0" err="1"/>
              <a:t>inicial</a:t>
            </a:r>
            <a:endParaRPr dirty="0"/>
          </a:p>
          <a:p>
            <a:r>
              <a:rPr dirty="0"/>
              <a:t>3. </a:t>
            </a:r>
            <a:r>
              <a:rPr dirty="0" err="1"/>
              <a:t>Aprobación</a:t>
            </a:r>
            <a:endParaRPr dirty="0"/>
          </a:p>
          <a:p>
            <a:r>
              <a:rPr dirty="0"/>
              <a:t>4. </a:t>
            </a:r>
            <a:r>
              <a:rPr dirty="0" err="1"/>
              <a:t>Implementación</a:t>
            </a:r>
            <a:endParaRPr dirty="0"/>
          </a:p>
          <a:p>
            <a:r>
              <a:rPr dirty="0"/>
              <a:t>5. </a:t>
            </a:r>
            <a:r>
              <a:rPr dirty="0" err="1"/>
              <a:t>Validación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BED98-FB7D-544A-9755-44E9DB70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646F1615-5625-55AE-35B8-34B4E227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39" b="23777"/>
          <a:stretch/>
        </p:blipFill>
        <p:spPr>
          <a:xfrm>
            <a:off x="744023" y="186531"/>
            <a:ext cx="10186105" cy="6305709"/>
          </a:xfrm>
        </p:spPr>
      </p:pic>
    </p:spTree>
    <p:extLst>
      <p:ext uri="{BB962C8B-B14F-4D97-AF65-F5344CB8AC3E}">
        <p14:creationId xmlns:p14="http://schemas.microsoft.com/office/powerpoint/2010/main" val="414343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315D9-DF68-B926-9B9C-F5B22FEC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44825833-9361-675C-58AF-8B5EBD935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462" y="365760"/>
            <a:ext cx="9832666" cy="5702946"/>
          </a:xfrm>
        </p:spPr>
      </p:pic>
    </p:spTree>
    <p:extLst>
      <p:ext uri="{BB962C8B-B14F-4D97-AF65-F5344CB8AC3E}">
        <p14:creationId xmlns:p14="http://schemas.microsoft.com/office/powerpoint/2010/main" val="176833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Herramientas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Herramienta: Jira</a:t>
            </a:r>
          </a:p>
          <a:p>
            <a:r>
              <a:t>Descripción: Utilizada para gestionar las solicitudes de cambio, asignar responsables, y seguir el progreso del cambio</a:t>
            </a:r>
          </a:p>
          <a:p>
            <a:r>
              <a:t>Beneficios: Mayor trazabilidad, visibilidad y eficiencia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37</TotalTime>
  <Words>271</Words>
  <Application>Microsoft Office PowerPoint</Application>
  <PresentationFormat>Panorámica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Vista</vt:lpstr>
      <vt:lpstr>Mejora de la Gestión de Cambios </vt:lpstr>
      <vt:lpstr>Presentación de PowerPoint</vt:lpstr>
      <vt:lpstr>Descripción del proceso actual</vt:lpstr>
      <vt:lpstr>Problemas Identificados</vt:lpstr>
      <vt:lpstr>Mejoras propuestas</vt:lpstr>
      <vt:lpstr>Flujo del nuevo proceso</vt:lpstr>
      <vt:lpstr>Presentación de PowerPoint</vt:lpstr>
      <vt:lpstr>Presentación de PowerPoint</vt:lpstr>
      <vt:lpstr>Herramientas utilizadas</vt:lpstr>
      <vt:lpstr>Nivel de madurez alcanzado</vt:lpstr>
      <vt:lpstr>Justificación breve del nivel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2</cp:revision>
  <dcterms:created xsi:type="dcterms:W3CDTF">2013-01-27T09:14:16Z</dcterms:created>
  <dcterms:modified xsi:type="dcterms:W3CDTF">2025-04-28T22:15:32Z</dcterms:modified>
  <cp:category/>
</cp:coreProperties>
</file>